
<file path=[Content_Types].xml><?xml version="1.0" encoding="utf-8"?>
<Types xmlns="http://schemas.openxmlformats.org/package/2006/content-types">
  <Default Extension="png" ContentType="image/png"/>
  <Default Extension="pdf" ContentType="application/pdf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1074" r:id="rId2"/>
    <p:sldId id="1085" r:id="rId3"/>
    <p:sldId id="1125" r:id="rId4"/>
    <p:sldId id="1128" r:id="rId5"/>
    <p:sldId id="1129" r:id="rId6"/>
    <p:sldId id="1140" r:id="rId7"/>
    <p:sldId id="1130" r:id="rId8"/>
    <p:sldId id="1132" r:id="rId9"/>
    <p:sldId id="1143" r:id="rId10"/>
    <p:sldId id="1141" r:id="rId11"/>
    <p:sldId id="1133" r:id="rId12"/>
    <p:sldId id="1134" r:id="rId13"/>
    <p:sldId id="1127" r:id="rId14"/>
    <p:sldId id="1135" r:id="rId15"/>
    <p:sldId id="1136" r:id="rId16"/>
    <p:sldId id="1137" r:id="rId17"/>
    <p:sldId id="1138" r:id="rId18"/>
  </p:sldIdLst>
  <p:sldSz cx="14630400" cy="8229600"/>
  <p:notesSz cx="7023100" cy="93091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36600" kern="1200">
        <a:solidFill>
          <a:schemeClr val="accent1"/>
        </a:solidFill>
        <a:latin typeface="Helvetica" pitchFamily="-1" charset="0"/>
        <a:ea typeface="ＭＳ Ｐゴシック" pitchFamily="-1" charset="-128"/>
        <a:cs typeface="ＭＳ Ｐゴシック" pitchFamily="-1" charset="-128"/>
      </a:defRPr>
    </a:lvl1pPr>
    <a:lvl2pPr marL="652979" algn="l" rtl="0" fontAlgn="base">
      <a:spcBef>
        <a:spcPct val="0"/>
      </a:spcBef>
      <a:spcAft>
        <a:spcPct val="0"/>
      </a:spcAft>
      <a:defRPr sz="36600" kern="1200">
        <a:solidFill>
          <a:schemeClr val="accent1"/>
        </a:solidFill>
        <a:latin typeface="Helvetica" pitchFamily="-1" charset="0"/>
        <a:ea typeface="ＭＳ Ｐゴシック" pitchFamily="-1" charset="-128"/>
        <a:cs typeface="ＭＳ Ｐゴシック" pitchFamily="-1" charset="-128"/>
      </a:defRPr>
    </a:lvl2pPr>
    <a:lvl3pPr marL="1305960" algn="l" rtl="0" fontAlgn="base">
      <a:spcBef>
        <a:spcPct val="0"/>
      </a:spcBef>
      <a:spcAft>
        <a:spcPct val="0"/>
      </a:spcAft>
      <a:defRPr sz="36600" kern="1200">
        <a:solidFill>
          <a:schemeClr val="accent1"/>
        </a:solidFill>
        <a:latin typeface="Helvetica" pitchFamily="-1" charset="0"/>
        <a:ea typeface="ＭＳ Ｐゴシック" pitchFamily="-1" charset="-128"/>
        <a:cs typeface="ＭＳ Ｐゴシック" pitchFamily="-1" charset="-128"/>
      </a:defRPr>
    </a:lvl3pPr>
    <a:lvl4pPr marL="1958941" algn="l" rtl="0" fontAlgn="base">
      <a:spcBef>
        <a:spcPct val="0"/>
      </a:spcBef>
      <a:spcAft>
        <a:spcPct val="0"/>
      </a:spcAft>
      <a:defRPr sz="36600" kern="1200">
        <a:solidFill>
          <a:schemeClr val="accent1"/>
        </a:solidFill>
        <a:latin typeface="Helvetica" pitchFamily="-1" charset="0"/>
        <a:ea typeface="ＭＳ Ｐゴシック" pitchFamily="-1" charset="-128"/>
        <a:cs typeface="ＭＳ Ｐゴシック" pitchFamily="-1" charset="-128"/>
      </a:defRPr>
    </a:lvl4pPr>
    <a:lvl5pPr marL="2611921" algn="l" rtl="0" fontAlgn="base">
      <a:spcBef>
        <a:spcPct val="0"/>
      </a:spcBef>
      <a:spcAft>
        <a:spcPct val="0"/>
      </a:spcAft>
      <a:defRPr sz="36600" kern="1200">
        <a:solidFill>
          <a:schemeClr val="accent1"/>
        </a:solidFill>
        <a:latin typeface="Helvetica" pitchFamily="-1" charset="0"/>
        <a:ea typeface="ＭＳ Ｐゴシック" pitchFamily="-1" charset="-128"/>
        <a:cs typeface="ＭＳ Ｐゴシック" pitchFamily="-1" charset="-128"/>
      </a:defRPr>
    </a:lvl5pPr>
    <a:lvl6pPr marL="3264898" algn="l" defTabSz="652979" rtl="0" eaLnBrk="1" latinLnBrk="0" hangingPunct="1">
      <a:defRPr sz="36600" kern="1200">
        <a:solidFill>
          <a:schemeClr val="accent1"/>
        </a:solidFill>
        <a:latin typeface="Helvetica" pitchFamily="-1" charset="0"/>
        <a:ea typeface="ＭＳ Ｐゴシック" pitchFamily="-1" charset="-128"/>
        <a:cs typeface="ＭＳ Ｐゴシック" pitchFamily="-1" charset="-128"/>
      </a:defRPr>
    </a:lvl6pPr>
    <a:lvl7pPr marL="3917878" algn="l" defTabSz="652979" rtl="0" eaLnBrk="1" latinLnBrk="0" hangingPunct="1">
      <a:defRPr sz="36600" kern="1200">
        <a:solidFill>
          <a:schemeClr val="accent1"/>
        </a:solidFill>
        <a:latin typeface="Helvetica" pitchFamily="-1" charset="0"/>
        <a:ea typeface="ＭＳ Ｐゴシック" pitchFamily="-1" charset="-128"/>
        <a:cs typeface="ＭＳ Ｐゴシック" pitchFamily="-1" charset="-128"/>
      </a:defRPr>
    </a:lvl7pPr>
    <a:lvl8pPr marL="4570857" algn="l" defTabSz="652979" rtl="0" eaLnBrk="1" latinLnBrk="0" hangingPunct="1">
      <a:defRPr sz="36600" kern="1200">
        <a:solidFill>
          <a:schemeClr val="accent1"/>
        </a:solidFill>
        <a:latin typeface="Helvetica" pitchFamily="-1" charset="0"/>
        <a:ea typeface="ＭＳ Ｐゴシック" pitchFamily="-1" charset="-128"/>
        <a:cs typeface="ＭＳ Ｐゴシック" pitchFamily="-1" charset="-128"/>
      </a:defRPr>
    </a:lvl8pPr>
    <a:lvl9pPr marL="5223836" algn="l" defTabSz="652979" rtl="0" eaLnBrk="1" latinLnBrk="0" hangingPunct="1">
      <a:defRPr sz="36600" kern="1200">
        <a:solidFill>
          <a:schemeClr val="accent1"/>
        </a:solidFill>
        <a:latin typeface="Helvetica" pitchFamily="-1" charset="0"/>
        <a:ea typeface="ＭＳ Ｐゴシック" pitchFamily="-1" charset="-128"/>
        <a:cs typeface="ＭＳ Ｐゴシック" pitchFamily="-1" charset="-128"/>
      </a:defRPr>
    </a:lvl9pPr>
  </p:defaultTextStyle>
  <p:extLst>
    <p:ext uri="{EFAFB233-063F-42B5-8137-9DF3F51BA10A}">
      <p15:sldGuideLst xmlns:p15="http://schemas.microsoft.com/office/powerpoint/2012/main">
        <p15:guide id="1" orient="horz" pos="2592">
          <p15:clr>
            <a:srgbClr val="A4A3A4"/>
          </p15:clr>
        </p15:guide>
        <p15:guide id="2" pos="460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31">
          <p15:clr>
            <a:srgbClr val="A4A3A4"/>
          </p15:clr>
        </p15:guide>
        <p15:guide id="2" pos="2212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clrMode="bw" scaleToFitPaper="1"/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1575"/>
    <a:srgbClr val="147500"/>
    <a:srgbClr val="900306"/>
    <a:srgbClr val="32415C"/>
    <a:srgbClr val="FB0A10"/>
    <a:srgbClr val="94F0E4"/>
    <a:srgbClr val="5771A0"/>
    <a:srgbClr val="800080"/>
    <a:srgbClr val="66FF33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43" d="100"/>
          <a:sy n="43" d="100"/>
        </p:scale>
        <p:origin x="749" y="43"/>
      </p:cViewPr>
      <p:guideLst>
        <p:guide orient="horz" pos="2592"/>
        <p:guide pos="4605"/>
      </p:guideLst>
    </p:cSldViewPr>
  </p:slideViewPr>
  <p:outlineViewPr>
    <p:cViewPr>
      <p:scale>
        <a:sx n="33" d="100"/>
        <a:sy n="33" d="100"/>
      </p:scale>
      <p:origin x="0" y="-907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>
      <p:cViewPr varScale="1">
        <p:scale>
          <a:sx n="106" d="100"/>
          <a:sy n="106" d="100"/>
        </p:scale>
        <p:origin x="-4208" y="-112"/>
      </p:cViewPr>
      <p:guideLst>
        <p:guide orient="horz" pos="2931"/>
        <p:guide pos="2212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892188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31800" y="596900"/>
            <a:ext cx="6183313" cy="34782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sp>
      <p:sp>
        <p:nvSpPr>
          <p:cNvPr id="2051" name="Rectangle 3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528638" y="4424363"/>
            <a:ext cx="6049962" cy="41862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92282" tIns="45329" rIns="92282" bIns="4532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We want this to be in font 11 and justify.</a:t>
            </a:r>
          </a:p>
        </p:txBody>
      </p:sp>
    </p:spTree>
    <p:extLst>
      <p:ext uri="{BB962C8B-B14F-4D97-AF65-F5344CB8AC3E}">
        <p14:creationId xmlns:p14="http://schemas.microsoft.com/office/powerpoint/2010/main" val="368837143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just" rtl="0" eaLnBrk="0" fontAlgn="base" hangingPunct="0">
      <a:lnSpc>
        <a:spcPct val="90000"/>
      </a:lnSpc>
      <a:spcBef>
        <a:spcPct val="40000"/>
      </a:spcBef>
      <a:spcAft>
        <a:spcPct val="0"/>
      </a:spcAft>
      <a:defRPr sz="1600" kern="1200">
        <a:solidFill>
          <a:schemeClr val="tx1"/>
        </a:solidFill>
        <a:latin typeface="Arial" pitchFamily="-65" charset="0"/>
        <a:ea typeface="ＭＳ Ｐゴシック" charset="-128"/>
        <a:cs typeface="ＭＳ Ｐゴシック" charset="-128"/>
      </a:defRPr>
    </a:lvl1pPr>
    <a:lvl2pPr marL="51196160" indent="-51196160" algn="l" rtl="0" eaLnBrk="0" fontAlgn="base" hangingPunct="0">
      <a:spcBef>
        <a:spcPct val="30000"/>
      </a:spcBef>
      <a:spcAft>
        <a:spcPct val="0"/>
      </a:spcAft>
      <a:defRPr sz="1900" kern="1200">
        <a:solidFill>
          <a:schemeClr val="tx1"/>
        </a:solidFill>
        <a:latin typeface="Times" pitchFamily="-65" charset="0"/>
        <a:ea typeface="ＭＳ Ｐゴシック" pitchFamily="-65" charset="-128"/>
        <a:cs typeface="+mn-cs"/>
      </a:defRPr>
    </a:lvl2pPr>
    <a:lvl3pPr marL="1305960" algn="l" rtl="0" eaLnBrk="0" fontAlgn="base" hangingPunct="0">
      <a:spcBef>
        <a:spcPct val="30000"/>
      </a:spcBef>
      <a:spcAft>
        <a:spcPct val="0"/>
      </a:spcAft>
      <a:defRPr sz="1900" kern="1200">
        <a:solidFill>
          <a:schemeClr val="tx1"/>
        </a:solidFill>
        <a:latin typeface="Times" pitchFamily="-65" charset="0"/>
        <a:ea typeface="ＭＳ Ｐゴシック" pitchFamily="-65" charset="-128"/>
        <a:cs typeface="+mn-cs"/>
      </a:defRPr>
    </a:lvl3pPr>
    <a:lvl4pPr marL="1958941" algn="l" rtl="0" eaLnBrk="0" fontAlgn="base" hangingPunct="0">
      <a:spcBef>
        <a:spcPct val="30000"/>
      </a:spcBef>
      <a:spcAft>
        <a:spcPct val="0"/>
      </a:spcAft>
      <a:defRPr sz="1900" kern="1200">
        <a:solidFill>
          <a:schemeClr val="tx1"/>
        </a:solidFill>
        <a:latin typeface="Times" pitchFamily="-65" charset="0"/>
        <a:ea typeface="ＭＳ Ｐゴシック" pitchFamily="-65" charset="-128"/>
        <a:cs typeface="+mn-cs"/>
      </a:defRPr>
    </a:lvl4pPr>
    <a:lvl5pPr marL="2611921" algn="l" rtl="0" eaLnBrk="0" fontAlgn="base" hangingPunct="0">
      <a:spcBef>
        <a:spcPct val="30000"/>
      </a:spcBef>
      <a:spcAft>
        <a:spcPct val="0"/>
      </a:spcAft>
      <a:defRPr sz="1900" kern="1200">
        <a:solidFill>
          <a:schemeClr val="tx1"/>
        </a:solidFill>
        <a:latin typeface="Times" pitchFamily="-65" charset="0"/>
        <a:ea typeface="ＭＳ Ｐゴシック" pitchFamily="-65" charset="-128"/>
        <a:cs typeface="+mn-cs"/>
      </a:defRPr>
    </a:lvl5pPr>
    <a:lvl6pPr marL="3264898" algn="l" defTabSz="652979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6pPr>
    <a:lvl7pPr marL="3917878" algn="l" defTabSz="652979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7pPr>
    <a:lvl8pPr marL="4570857" algn="l" defTabSz="652979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8pPr>
    <a:lvl9pPr marL="5223836" algn="l" defTabSz="652979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1800" y="596900"/>
            <a:ext cx="6183313" cy="3478213"/>
          </a:xfrm>
        </p:spPr>
      </p:sp>
      <p:sp>
        <p:nvSpPr>
          <p:cNvPr id="18435" name="Notes Placeholder 2"/>
          <p:cNvSpPr>
            <a:spLocks noGrp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>
              <a:latin typeface="Arial" pitchFamily="-1" charset="0"/>
              <a:ea typeface="ＭＳ Ｐゴシック" pitchFamily="-1" charset="-128"/>
              <a:cs typeface="ＭＳ Ｐゴシック" pitchFamily="-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282635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71968" y="1188727"/>
            <a:ext cx="7510032" cy="6367037"/>
          </a:xfrm>
        </p:spPr>
        <p:txBody>
          <a:bodyPr/>
          <a:lstStyle>
            <a:lvl1pPr>
              <a:defRPr sz="4000"/>
            </a:lvl1pPr>
            <a:lvl2pPr>
              <a:defRPr sz="3400"/>
            </a:lvl2pPr>
            <a:lvl3pPr>
              <a:defRPr sz="2900"/>
            </a:lvl3pPr>
            <a:lvl4pPr>
              <a:defRPr sz="2600"/>
            </a:lvl4pPr>
            <a:lvl5pPr>
              <a:defRPr sz="26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0" y="1188727"/>
            <a:ext cx="4766310" cy="6367037"/>
          </a:xfrm>
        </p:spPr>
        <p:txBody>
          <a:bodyPr/>
          <a:lstStyle>
            <a:lvl1pPr>
              <a:defRPr sz="4000"/>
            </a:lvl1pPr>
            <a:lvl2pPr>
              <a:defRPr sz="3400"/>
            </a:lvl2pPr>
            <a:lvl3pPr>
              <a:defRPr sz="2900"/>
            </a:lvl3pPr>
            <a:lvl4pPr>
              <a:defRPr sz="2600"/>
            </a:lvl4pPr>
            <a:lvl5pPr>
              <a:defRPr sz="26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23" name="Picture 8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13198367" y="7757162"/>
            <a:ext cx="1432043" cy="472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" name="Rectangle 11"/>
          <p:cNvSpPr>
            <a:spLocks noChangeArrowheads="1"/>
          </p:cNvSpPr>
          <p:nvPr userDrawn="1"/>
        </p:nvSpPr>
        <p:spPr bwMode="auto">
          <a:xfrm>
            <a:off x="13411200" y="7498083"/>
            <a:ext cx="1219202" cy="28870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90693" tIns="36278" rIns="90693" bIns="36278">
            <a:prstTxWarp prst="textNoShape">
              <a:avLst/>
            </a:prstTxWarp>
            <a:spAutoFit/>
          </a:bodyPr>
          <a:lstStyle/>
          <a:p>
            <a:pPr algn="r" eaLnBrk="0" hangingPunct="0">
              <a:defRPr/>
            </a:pPr>
            <a:r>
              <a:rPr lang="en-US" sz="1400" b="1" dirty="0" smtClean="0">
                <a:solidFill>
                  <a:schemeClr val="tx1"/>
                </a:solidFill>
                <a:latin typeface="18 VAG Rounded Black   09390"/>
                <a:ea typeface="+mn-ea"/>
                <a:cs typeface="+mn-cs"/>
              </a:rPr>
              <a:t>McKinsey</a:t>
            </a:r>
            <a:endParaRPr lang="en-US" sz="1400" b="1" dirty="0">
              <a:solidFill>
                <a:schemeClr val="tx1"/>
              </a:solidFill>
              <a:latin typeface="18 VAG Rounded Black   09390"/>
              <a:ea typeface="+mn-ea"/>
              <a:cs typeface="+mn-cs"/>
            </a:endParaRPr>
          </a:p>
        </p:txBody>
      </p:sp>
      <p:sp>
        <p:nvSpPr>
          <p:cNvPr id="25" name="Title Placeholder 21"/>
          <p:cNvSpPr>
            <a:spLocks noGrp="1"/>
          </p:cNvSpPr>
          <p:nvPr>
            <p:ph type="title"/>
          </p:nvPr>
        </p:nvSpPr>
        <p:spPr>
          <a:xfrm>
            <a:off x="883922" y="255056"/>
            <a:ext cx="13060680" cy="914400"/>
          </a:xfrm>
          <a:prstGeom prst="rect">
            <a:avLst/>
          </a:prstGeom>
        </p:spPr>
        <p:txBody>
          <a:bodyPr vert="horz" lIns="130595" tIns="65298" rIns="130595" bIns="65298" anchor="t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cxnSp>
        <p:nvCxnSpPr>
          <p:cNvPr id="26" name="Straight Connector 25"/>
          <p:cNvCxnSpPr/>
          <p:nvPr userDrawn="1"/>
        </p:nvCxnSpPr>
        <p:spPr>
          <a:xfrm flipV="1">
            <a:off x="883396" y="1188720"/>
            <a:ext cx="13015486" cy="928"/>
          </a:xfrm>
          <a:prstGeom prst="line">
            <a:avLst/>
          </a:prstGeom>
          <a:ln>
            <a:solidFill>
              <a:schemeClr val="tx2"/>
            </a:solidFill>
          </a:ln>
          <a:effectLst>
            <a:glow rad="101600">
              <a:schemeClr val="tx2">
                <a:alpha val="75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7" name="Picture 9"/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121223" y="217174"/>
            <a:ext cx="716987" cy="8496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Rectangle 10"/>
          <p:cNvSpPr>
            <a:spLocks noChangeArrowheads="1"/>
          </p:cNvSpPr>
          <p:nvPr userDrawn="1"/>
        </p:nvSpPr>
        <p:spPr bwMode="auto">
          <a:xfrm>
            <a:off x="3038112" y="7886244"/>
            <a:ext cx="10972800" cy="36565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90693" tIns="36278" rIns="90693" bIns="36278">
            <a:prstTxWarp prst="textNoShape">
              <a:avLst/>
            </a:prstTxWarp>
            <a:spAutoFit/>
          </a:bodyPr>
          <a:lstStyle/>
          <a:p>
            <a:pPr algn="ctr" eaLnBrk="0" hangingPunct="0">
              <a:defRPr/>
            </a:pPr>
            <a:r>
              <a:rPr lang="en-US" sz="1900" b="1" dirty="0">
                <a:solidFill>
                  <a:schemeClr val="tx1"/>
                </a:solidFill>
                <a:latin typeface="18 VAG Rounded Black   09390"/>
                <a:ea typeface="+mn-ea"/>
                <a:cs typeface="+mn-cs"/>
              </a:rPr>
              <a:t>UC Berkeley “The Beauty and Joy of Computing” </a:t>
            </a:r>
            <a:r>
              <a:rPr lang="en-US" sz="1900" b="1" dirty="0">
                <a:solidFill>
                  <a:srgbClr val="FFFF00"/>
                </a:solidFill>
                <a:latin typeface="18 VAG Rounded Black   09390"/>
                <a:ea typeface="+mn-ea"/>
                <a:cs typeface="+mn-cs"/>
              </a:rPr>
              <a:t>: Programming Paradigms </a:t>
            </a:r>
            <a:r>
              <a:rPr lang="en-US" sz="1900" b="1" dirty="0">
                <a:solidFill>
                  <a:schemeClr val="tx1"/>
                </a:solidFill>
                <a:latin typeface="18 VAG Rounded Black   09390"/>
                <a:ea typeface="+mn-ea"/>
                <a:cs typeface="+mn-cs"/>
              </a:rPr>
              <a:t>(</a:t>
            </a:r>
            <a:fld id="{F6F39CF2-87E7-FF4A-9C8E-A745CB692DE9}" type="slidenum">
              <a:rPr lang="en-US" sz="1900" b="1">
                <a:solidFill>
                  <a:schemeClr val="tx1"/>
                </a:solidFill>
                <a:latin typeface="18 VAG Rounded Black   09390"/>
                <a:ea typeface="+mn-ea"/>
                <a:cs typeface="+mn-cs"/>
              </a:rPr>
              <a:pPr algn="ctr" eaLnBrk="0" hangingPunct="0">
                <a:defRPr/>
              </a:pPr>
              <a:t>‹#›</a:t>
            </a:fld>
            <a:r>
              <a:rPr lang="en-US" sz="1900" b="1" dirty="0">
                <a:solidFill>
                  <a:schemeClr val="tx1"/>
                </a:solidFill>
                <a:latin typeface="18 VAG Rounded Black   09390"/>
                <a:ea typeface="+mn-ea"/>
                <a:cs typeface="+mn-cs"/>
              </a:rPr>
              <a:t>)          </a:t>
            </a:r>
          </a:p>
        </p:txBody>
      </p:sp>
      <p:pic>
        <p:nvPicPr>
          <p:cNvPr id="11" name="Picture 25" descr="Seal"/>
          <p:cNvPicPr>
            <a:picLocks noChangeAspect="1" noChangeArrowheads="1"/>
          </p:cNvPicPr>
          <p:nvPr userDrawn="1"/>
        </p:nvPicPr>
        <p:blipFill>
          <a:blip r:embed="rId4"/>
          <a:srcRect/>
          <a:stretch>
            <a:fillRect/>
          </a:stretch>
        </p:blipFill>
        <p:spPr bwMode="auto">
          <a:xfrm flipH="1">
            <a:off x="3464543" y="7838043"/>
            <a:ext cx="386114" cy="3861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363200" y="7700014"/>
            <a:ext cx="3413760" cy="438150"/>
          </a:xfrm>
          <a:prstGeom prst="rect">
            <a:avLst/>
          </a:prstGeom>
        </p:spPr>
        <p:txBody>
          <a:bodyPr lIns="130595" tIns="65298" rIns="130595" bIns="65298"/>
          <a:lstStyle>
            <a:lvl1pPr eaLnBrk="0" hangingPunct="0">
              <a:defRPr>
                <a:latin typeface="Helvetica" pitchFamily="-65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63040" y="7700014"/>
            <a:ext cx="8900160" cy="438150"/>
          </a:xfrm>
          <a:prstGeom prst="rect">
            <a:avLst/>
          </a:prstGeom>
        </p:spPr>
        <p:txBody>
          <a:bodyPr vert="horz" wrap="square" lIns="130595" tIns="65298" rIns="130595" bIns="65298" numCol="1" anchor="t" anchorCtr="0" compatLnSpc="1">
            <a:prstTxWarp prst="textNoShape">
              <a:avLst/>
            </a:prstTxWarp>
          </a:bodyPr>
          <a:lstStyle>
            <a:lvl1pPr eaLnBrk="0" hangingPunct="0">
              <a:defRPr>
                <a:latin typeface="Helvetica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3776960" y="7700014"/>
            <a:ext cx="731520" cy="438150"/>
          </a:xfrm>
          <a:prstGeom prst="rect">
            <a:avLst/>
          </a:prstGeom>
        </p:spPr>
        <p:txBody>
          <a:bodyPr lIns="130595" tIns="65298" rIns="130595" bIns="65298"/>
          <a:lstStyle>
            <a:lvl1pPr eaLnBrk="0" hangingPunct="0">
              <a:defRPr>
                <a:latin typeface="Helvetica" pitchFamily="-65" charset="0"/>
                <a:ea typeface="+mn-ea"/>
                <a:cs typeface="+mn-cs"/>
              </a:defRPr>
            </a:lvl1pPr>
          </a:lstStyle>
          <a:p>
            <a:pPr>
              <a:defRPr/>
            </a:pPr>
            <a:fld id="{369ACC4A-C4B3-2E4C-9A16-1CB1EAFC5291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607040" y="329567"/>
            <a:ext cx="3169920" cy="7021830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75360" y="329567"/>
            <a:ext cx="9387840" cy="702183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363200" y="7700014"/>
            <a:ext cx="3413760" cy="438150"/>
          </a:xfrm>
          <a:prstGeom prst="rect">
            <a:avLst/>
          </a:prstGeom>
        </p:spPr>
        <p:txBody>
          <a:bodyPr lIns="130595" tIns="65298" rIns="130595" bIns="65298"/>
          <a:lstStyle>
            <a:lvl1pPr eaLnBrk="0" hangingPunct="0">
              <a:defRPr>
                <a:latin typeface="Helvetica" pitchFamily="-65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63040" y="7700014"/>
            <a:ext cx="8900160" cy="438150"/>
          </a:xfrm>
          <a:prstGeom prst="rect">
            <a:avLst/>
          </a:prstGeom>
        </p:spPr>
        <p:txBody>
          <a:bodyPr vert="horz" wrap="square" lIns="130595" tIns="65298" rIns="130595" bIns="65298" numCol="1" anchor="t" anchorCtr="0" compatLnSpc="1">
            <a:prstTxWarp prst="textNoShape">
              <a:avLst/>
            </a:prstTxWarp>
          </a:bodyPr>
          <a:lstStyle>
            <a:lvl1pPr eaLnBrk="0" hangingPunct="0">
              <a:defRPr>
                <a:latin typeface="Helvetica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3776960" y="7700014"/>
            <a:ext cx="731520" cy="438150"/>
          </a:xfrm>
          <a:prstGeom prst="rect">
            <a:avLst/>
          </a:prstGeom>
        </p:spPr>
        <p:txBody>
          <a:bodyPr lIns="130595" tIns="65298" rIns="130595" bIns="65298"/>
          <a:lstStyle>
            <a:lvl1pPr eaLnBrk="0" hangingPunct="0">
              <a:defRPr>
                <a:latin typeface="Helvetica" pitchFamily="-65" charset="0"/>
                <a:ea typeface="+mn-ea"/>
                <a:cs typeface="+mn-cs"/>
              </a:defRPr>
            </a:lvl1pPr>
          </a:lstStyle>
          <a:p>
            <a:pPr>
              <a:defRPr/>
            </a:pPr>
            <a:fld id="{A484701E-00B5-B446-8F20-163EC44EFCE5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182881"/>
            <a:ext cx="9164320" cy="56959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097280" y="1371607"/>
            <a:ext cx="6156960" cy="256603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7498080" y="1371607"/>
            <a:ext cx="6156960" cy="2566037"/>
          </a:xfrm>
        </p:spPr>
        <p:txBody>
          <a:bodyPr/>
          <a:lstStyle/>
          <a:p>
            <a:pPr lvl="0"/>
            <a:endParaRPr lang="en-US" noProof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95313" y="817247"/>
            <a:ext cx="73659" cy="43815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595" tIns="65298" rIns="130595" bIns="65298"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29263" y="817247"/>
            <a:ext cx="45720" cy="43815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595" tIns="65298" rIns="130595" bIns="65298"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98783" y="817247"/>
            <a:ext cx="15240" cy="43815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595" tIns="65298" rIns="130595" bIns="65298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55600" y="817247"/>
            <a:ext cx="12701" cy="43815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595" tIns="65298" rIns="130595" bIns="65298"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4267200" y="3401568"/>
            <a:ext cx="9631680" cy="1810512"/>
          </a:xfrm>
        </p:spPr>
        <p:txBody>
          <a:bodyPr lIns="143657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>
            <a:lvl1pPr marL="0" indent="0" algn="ctr">
              <a:spcBef>
                <a:spcPts val="0"/>
              </a:spcBef>
              <a:buNone/>
              <a:defRPr sz="10100" b="1" cap="none" spc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defRPr>
            </a:lvl1pPr>
            <a:lvl2pPr marL="652979" indent="0" algn="ctr">
              <a:buNone/>
            </a:lvl2pPr>
            <a:lvl3pPr marL="1305960" indent="0" algn="ctr">
              <a:buNone/>
            </a:lvl3pPr>
            <a:lvl4pPr marL="1958941" indent="0" algn="ctr">
              <a:buNone/>
            </a:lvl4pPr>
            <a:lvl5pPr marL="2611921" indent="0" algn="ctr">
              <a:buNone/>
            </a:lvl5pPr>
            <a:lvl6pPr marL="3264898" indent="0" algn="ctr">
              <a:buNone/>
            </a:lvl6pPr>
            <a:lvl7pPr marL="3917878" indent="0" algn="ctr">
              <a:buNone/>
            </a:lvl7pPr>
            <a:lvl8pPr marL="4570857" indent="0" algn="ctr">
              <a:buNone/>
            </a:lvl8pPr>
            <a:lvl9pPr marL="5223836" indent="0" algn="ctr">
              <a:buNone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11" name="Oval 10"/>
          <p:cNvSpPr/>
          <p:nvPr userDrawn="1"/>
        </p:nvSpPr>
        <p:spPr>
          <a:xfrm>
            <a:off x="4431506" y="6690856"/>
            <a:ext cx="9436901" cy="471949"/>
          </a:xfrm>
          <a:prstGeom prst="ellipse">
            <a:avLst/>
          </a:prstGeom>
          <a:solidFill>
            <a:schemeClr val="bg1">
              <a:alpha val="17000"/>
            </a:schemeClr>
          </a:solidFill>
          <a:ln>
            <a:noFill/>
          </a:ln>
          <a:effectLst>
            <a:softEdge rad="1397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3" tIns="45711" rIns="91423" bIns="45711" anchor="ctr"/>
          <a:lstStyle/>
          <a:p>
            <a:pPr algn="ctr">
              <a:defRPr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/>
          </p:cNvSpPr>
          <p:nvPr/>
        </p:nvSpPr>
        <p:spPr bwMode="auto">
          <a:xfrm>
            <a:off x="7726682" y="1287781"/>
            <a:ext cx="6913880" cy="694944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3648"/>
              </a:cxn>
              <a:cxn ang="0">
                <a:pos x="720" y="2016"/>
              </a:cxn>
              <a:cxn ang="0">
                <a:pos x="2736" y="0"/>
              </a:cxn>
              <a:cxn ang="0">
                <a:pos x="2736" y="96"/>
              </a:cxn>
              <a:cxn ang="0">
                <a:pos x="744" y="2038"/>
              </a:cxn>
              <a:cxn ang="0">
                <a:pos x="48" y="3648"/>
              </a:cxn>
              <a:cxn ang="0">
                <a:pos x="0" y="3648"/>
              </a:cxn>
            </a:cxnLst>
            <a:rect l="0" t="0" r="0" b="0"/>
            <a:pathLst>
              <a:path w="2736" h="3648">
                <a:moveTo>
                  <a:pt x="0" y="3648"/>
                </a:moveTo>
                <a:lnTo>
                  <a:pt x="720" y="2016"/>
                </a:lnTo>
                <a:lnTo>
                  <a:pt x="2736" y="672"/>
                </a:lnTo>
                <a:lnTo>
                  <a:pt x="2736" y="720"/>
                </a:lnTo>
                <a:lnTo>
                  <a:pt x="744" y="2038"/>
                </a:lnTo>
                <a:lnTo>
                  <a:pt x="48" y="3648"/>
                </a:lnTo>
                <a:lnTo>
                  <a:pt x="48" y="3648"/>
                </a:lnTo>
                <a:close/>
              </a:path>
            </a:pathLst>
          </a:custGeom>
          <a:noFill/>
          <a:ln w="3175" cap="flat" cmpd="sng" algn="ctr">
            <a:solidFill>
              <a:schemeClr val="accent2">
                <a:alpha val="5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130595" tIns="65298" rIns="130595" bIns="65298"/>
          <a:lstStyle/>
          <a:p>
            <a:pPr eaLnBrk="0" hangingPunct="0">
              <a:defRPr/>
            </a:pPr>
            <a:endParaRPr lang="en-US">
              <a:latin typeface="Helvetica" pitchFamily="-65" charset="0"/>
              <a:ea typeface="+mn-ea"/>
              <a:cs typeface="+mn-cs"/>
            </a:endParaRPr>
          </a:p>
        </p:txBody>
      </p:sp>
      <p:sp>
        <p:nvSpPr>
          <p:cNvPr id="5" name="Freeform 4"/>
          <p:cNvSpPr>
            <a:spLocks/>
          </p:cNvSpPr>
          <p:nvPr/>
        </p:nvSpPr>
        <p:spPr bwMode="auto">
          <a:xfrm>
            <a:off x="599440" y="5"/>
            <a:ext cx="8821421" cy="793813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4080"/>
              </a:cxn>
              <a:cxn ang="0">
                <a:pos x="0" y="4128"/>
              </a:cxn>
              <a:cxn ang="0">
                <a:pos x="3504" y="2640"/>
              </a:cxn>
              <a:cxn ang="0">
                <a:pos x="2880" y="0"/>
              </a:cxn>
              <a:cxn ang="0">
                <a:pos x="2832" y="0"/>
              </a:cxn>
              <a:cxn ang="0">
                <a:pos x="3465" y="2619"/>
              </a:cxn>
              <a:cxn ang="0">
                <a:pos x="0" y="4080"/>
              </a:cxn>
            </a:cxnLst>
            <a:rect l="0" t="0" r="0" b="0"/>
            <a:pathLst>
              <a:path w="3504" h="4128">
                <a:moveTo>
                  <a:pt x="0" y="4080"/>
                </a:moveTo>
                <a:lnTo>
                  <a:pt x="0" y="4128"/>
                </a:lnTo>
                <a:lnTo>
                  <a:pt x="3504" y="2640"/>
                </a:lnTo>
                <a:lnTo>
                  <a:pt x="2880" y="0"/>
                </a:lnTo>
                <a:lnTo>
                  <a:pt x="2832" y="0"/>
                </a:lnTo>
                <a:lnTo>
                  <a:pt x="3465" y="2619"/>
                </a:lnTo>
                <a:lnTo>
                  <a:pt x="0" y="4080"/>
                </a:lnTo>
                <a:close/>
              </a:path>
            </a:pathLst>
          </a:custGeom>
          <a:noFill/>
          <a:ln w="3175" cap="flat" cmpd="sng" algn="ctr">
            <a:solidFill>
              <a:schemeClr val="accent2">
                <a:alpha val="5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130595" tIns="65298" rIns="130595" bIns="65298"/>
          <a:lstStyle/>
          <a:p>
            <a:pPr eaLnBrk="0" hangingPunct="0">
              <a:defRPr/>
            </a:pPr>
            <a:endParaRPr lang="en-US">
              <a:latin typeface="Helvetica" pitchFamily="-65" charset="0"/>
              <a:ea typeface="+mn-ea"/>
              <a:cs typeface="+mn-cs"/>
            </a:endParaRPr>
          </a:p>
        </p:txBody>
      </p:sp>
      <p:sp>
        <p:nvSpPr>
          <p:cNvPr id="6" name="Freeform 5"/>
          <p:cNvSpPr>
            <a:spLocks/>
          </p:cNvSpPr>
          <p:nvPr/>
        </p:nvSpPr>
        <p:spPr bwMode="auto">
          <a:xfrm rot="5236414">
            <a:off x="7961630" y="1542416"/>
            <a:ext cx="4937760" cy="190246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3552" y="1344"/>
              </a:cxn>
              <a:cxn ang="0">
                <a:pos x="0" y="48"/>
              </a:cxn>
              <a:cxn ang="0">
                <a:pos x="0" y="0"/>
              </a:cxn>
            </a:cxnLst>
            <a:rect l="0" t="0" r="0" b="0"/>
            <a:pathLst>
              <a:path w="3552" h="1344">
                <a:moveTo>
                  <a:pt x="0" y="0"/>
                </a:moveTo>
                <a:lnTo>
                  <a:pt x="3552" y="1344"/>
                </a:lnTo>
                <a:lnTo>
                  <a:pt x="0" y="48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18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130595" tIns="65298" rIns="130595" bIns="65298"/>
          <a:lstStyle/>
          <a:p>
            <a:pPr eaLnBrk="0" hangingPunct="0">
              <a:defRPr/>
            </a:pPr>
            <a:endParaRPr lang="en-US">
              <a:latin typeface="Helvetica" pitchFamily="-65" charset="0"/>
              <a:ea typeface="+mn-ea"/>
              <a:cs typeface="+mn-cs"/>
            </a:endParaRPr>
          </a:p>
        </p:txBody>
      </p:sp>
      <p:sp>
        <p:nvSpPr>
          <p:cNvPr id="7" name="Freeform 6"/>
          <p:cNvSpPr>
            <a:spLocks/>
          </p:cNvSpPr>
          <p:nvPr/>
        </p:nvSpPr>
        <p:spPr bwMode="auto">
          <a:xfrm>
            <a:off x="9509760" y="0"/>
            <a:ext cx="4389120" cy="512064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1104" y="0"/>
              </a:cxn>
              <a:cxn ang="0">
                <a:pos x="1728" y="0"/>
              </a:cxn>
              <a:cxn ang="0">
                <a:pos x="0" y="2688"/>
              </a:cxn>
              <a:cxn ang="0">
                <a:pos x="1104" y="0"/>
              </a:cxn>
            </a:cxnLst>
            <a:rect l="0" t="0" r="0" b="0"/>
            <a:pathLst>
              <a:path w="1728" h="2688">
                <a:moveTo>
                  <a:pt x="1104" y="0"/>
                </a:moveTo>
                <a:lnTo>
                  <a:pt x="1728" y="0"/>
                </a:lnTo>
                <a:lnTo>
                  <a:pt x="0" y="2688"/>
                </a:lnTo>
                <a:lnTo>
                  <a:pt x="1104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130595" tIns="65298" rIns="130595" bIns="65298"/>
          <a:lstStyle/>
          <a:p>
            <a:pPr eaLnBrk="0" hangingPunct="0">
              <a:defRPr/>
            </a:pPr>
            <a:endParaRPr lang="en-US">
              <a:latin typeface="Helvetica" pitchFamily="-65" charset="0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9509760" y="5120640"/>
            <a:ext cx="5120640" cy="13716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2016" y="240"/>
              </a:cxn>
              <a:cxn ang="0">
                <a:pos x="2016" y="720"/>
              </a:cxn>
              <a:cxn ang="0">
                <a:pos x="0" y="0"/>
              </a:cxn>
            </a:cxnLst>
            <a:rect l="0" t="0" r="0" b="0"/>
            <a:pathLst>
              <a:path w="2016" h="720">
                <a:moveTo>
                  <a:pt x="0" y="0"/>
                </a:moveTo>
                <a:lnTo>
                  <a:pt x="2016" y="240"/>
                </a:lnTo>
                <a:lnTo>
                  <a:pt x="2016" y="72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130595" tIns="65298" rIns="130595" bIns="65298"/>
          <a:lstStyle/>
          <a:p>
            <a:pPr eaLnBrk="0" hangingPunct="0">
              <a:defRPr/>
            </a:pPr>
            <a:endParaRPr lang="en-US">
              <a:latin typeface="Helvetica" pitchFamily="-65" charset="0"/>
              <a:ea typeface="+mn-ea"/>
              <a:cs typeface="+mn-cs"/>
            </a:endParaRPr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9509760" y="0"/>
            <a:ext cx="2194560" cy="512064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864" y="0"/>
              </a:cxn>
              <a:cxn ang="0">
                <a:pos x="0" y="2688"/>
              </a:cxn>
              <a:cxn ang="0">
                <a:pos x="768" y="0"/>
              </a:cxn>
              <a:cxn ang="0">
                <a:pos x="864" y="0"/>
              </a:cxn>
            </a:cxnLst>
            <a:rect l="0" t="0" r="0" b="0"/>
            <a:pathLst>
              <a:path w="864" h="2688">
                <a:moveTo>
                  <a:pt x="864" y="0"/>
                </a:moveTo>
                <a:lnTo>
                  <a:pt x="0" y="2688"/>
                </a:lnTo>
                <a:lnTo>
                  <a:pt x="768" y="0"/>
                </a:lnTo>
                <a:lnTo>
                  <a:pt x="864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130595" tIns="65298" rIns="130595" bIns="65298"/>
          <a:lstStyle/>
          <a:p>
            <a:pPr eaLnBrk="0" hangingPunct="0">
              <a:defRPr/>
            </a:pPr>
            <a:endParaRPr lang="en-US">
              <a:latin typeface="Helvetica" pitchFamily="-65" charset="0"/>
              <a:ea typeface="+mn-ea"/>
              <a:cs typeface="+mn-cs"/>
            </a:endParaRPr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>
            <a:off x="9517393" y="5095875"/>
            <a:ext cx="3345179" cy="313372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1071" y="1645"/>
              </a:cxn>
              <a:cxn ang="0">
                <a:pos x="1317" y="1645"/>
              </a:cxn>
              <a:cxn ang="0">
                <a:pos x="0" y="0"/>
              </a:cxn>
              <a:cxn ang="0">
                <a:pos x="1071" y="1645"/>
              </a:cxn>
            </a:cxnLst>
            <a:rect l="0" t="0" r="0" b="0"/>
            <a:pathLst>
              <a:path w="1317" h="1645">
                <a:moveTo>
                  <a:pt x="1071" y="1645"/>
                </a:moveTo>
                <a:lnTo>
                  <a:pt x="1317" y="1645"/>
                </a:lnTo>
                <a:lnTo>
                  <a:pt x="0" y="0"/>
                </a:lnTo>
                <a:lnTo>
                  <a:pt x="1071" y="1645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130595" tIns="65298" rIns="130595" bIns="65298"/>
          <a:lstStyle/>
          <a:p>
            <a:pPr eaLnBrk="0" hangingPunct="0">
              <a:defRPr/>
            </a:pPr>
            <a:endParaRPr lang="en-US">
              <a:latin typeface="Helvetica" pitchFamily="-65" charset="0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>
            <a:off x="9509760" y="5120640"/>
            <a:ext cx="2560320" cy="310896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1008" y="1632"/>
              </a:cxn>
              <a:cxn ang="0">
                <a:pos x="0" y="0"/>
              </a:cxn>
              <a:cxn ang="0">
                <a:pos x="960" y="1632"/>
              </a:cxn>
              <a:cxn ang="0">
                <a:pos x="1008" y="1632"/>
              </a:cxn>
            </a:cxnLst>
            <a:rect l="0" t="0" r="0" b="0"/>
            <a:pathLst>
              <a:path w="1008" h="1632">
                <a:moveTo>
                  <a:pt x="1008" y="1632"/>
                </a:moveTo>
                <a:lnTo>
                  <a:pt x="0" y="0"/>
                </a:lnTo>
                <a:lnTo>
                  <a:pt x="960" y="1632"/>
                </a:lnTo>
                <a:lnTo>
                  <a:pt x="1008" y="1632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130595" tIns="65298" rIns="130595" bIns="65298"/>
          <a:lstStyle/>
          <a:p>
            <a:pPr eaLnBrk="0" hangingPunct="0">
              <a:defRPr/>
            </a:pPr>
            <a:endParaRPr lang="en-US">
              <a:latin typeface="Helvetica" pitchFamily="-65" charset="0"/>
              <a:ea typeface="+mn-ea"/>
              <a:cs typeface="+mn-cs"/>
            </a:endParaRPr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9509760" y="1645920"/>
            <a:ext cx="5120640" cy="347472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2016" y="0"/>
              </a:cxn>
              <a:cxn ang="0">
                <a:pos x="2016" y="144"/>
              </a:cxn>
              <a:cxn ang="0">
                <a:pos x="0" y="1824"/>
              </a:cxn>
              <a:cxn ang="0">
                <a:pos x="2016" y="0"/>
              </a:cxn>
            </a:cxnLst>
            <a:rect l="0" t="0" r="0" b="0"/>
            <a:pathLst>
              <a:path w="2016" h="1824">
                <a:moveTo>
                  <a:pt x="2016" y="0"/>
                </a:moveTo>
                <a:lnTo>
                  <a:pt x="2016" y="144"/>
                </a:lnTo>
                <a:lnTo>
                  <a:pt x="0" y="1824"/>
                </a:lnTo>
                <a:lnTo>
                  <a:pt x="2016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130595" tIns="65298" rIns="130595" bIns="65298"/>
          <a:lstStyle/>
          <a:p>
            <a:pPr eaLnBrk="0" hangingPunct="0">
              <a:defRPr/>
            </a:pPr>
            <a:endParaRPr lang="en-US">
              <a:latin typeface="Helvetica" pitchFamily="-65" charset="0"/>
              <a:ea typeface="+mn-ea"/>
              <a:cs typeface="+mn-cs"/>
            </a:endParaRPr>
          </a:p>
        </p:txBody>
      </p:sp>
      <p:sp>
        <p:nvSpPr>
          <p:cNvPr id="13" name="Freeform 12"/>
          <p:cNvSpPr>
            <a:spLocks/>
          </p:cNvSpPr>
          <p:nvPr/>
        </p:nvSpPr>
        <p:spPr bwMode="auto">
          <a:xfrm>
            <a:off x="9509760" y="2103120"/>
            <a:ext cx="5120640" cy="301752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2016" y="0"/>
              </a:cxn>
              <a:cxn ang="0">
                <a:pos x="0" y="1584"/>
              </a:cxn>
              <a:cxn ang="0">
                <a:pos x="2016" y="48"/>
              </a:cxn>
              <a:cxn ang="0">
                <a:pos x="2016" y="0"/>
              </a:cxn>
            </a:cxnLst>
            <a:rect l="0" t="0" r="0" b="0"/>
            <a:pathLst>
              <a:path w="2016" h="1584">
                <a:moveTo>
                  <a:pt x="2016" y="0"/>
                </a:moveTo>
                <a:lnTo>
                  <a:pt x="0" y="1584"/>
                </a:lnTo>
                <a:lnTo>
                  <a:pt x="2016" y="48"/>
                </a:lnTo>
                <a:lnTo>
                  <a:pt x="2016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130595" tIns="65298" rIns="130595" bIns="65298"/>
          <a:lstStyle/>
          <a:p>
            <a:pPr eaLnBrk="0" hangingPunct="0">
              <a:defRPr/>
            </a:pPr>
            <a:endParaRPr lang="en-US">
              <a:latin typeface="Helvetica" pitchFamily="-65" charset="0"/>
              <a:ea typeface="+mn-ea"/>
              <a:cs typeface="+mn-cs"/>
            </a:endParaRPr>
          </a:p>
        </p:txBody>
      </p:sp>
      <p:sp>
        <p:nvSpPr>
          <p:cNvPr id="14" name="Freeform 13"/>
          <p:cNvSpPr>
            <a:spLocks/>
          </p:cNvSpPr>
          <p:nvPr/>
        </p:nvSpPr>
        <p:spPr bwMode="auto">
          <a:xfrm>
            <a:off x="1584960" y="5120640"/>
            <a:ext cx="7924800" cy="310896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632"/>
              </a:cxn>
              <a:cxn ang="0">
                <a:pos x="3120" y="0"/>
              </a:cxn>
              <a:cxn ang="0">
                <a:pos x="1056" y="1632"/>
              </a:cxn>
              <a:cxn ang="0">
                <a:pos x="0" y="1632"/>
              </a:cxn>
            </a:cxnLst>
            <a:rect l="0" t="0" r="0" b="0"/>
            <a:pathLst>
              <a:path w="3120" h="1632">
                <a:moveTo>
                  <a:pt x="0" y="1632"/>
                </a:moveTo>
                <a:lnTo>
                  <a:pt x="3120" y="0"/>
                </a:lnTo>
                <a:lnTo>
                  <a:pt x="1056" y="1632"/>
                </a:lnTo>
                <a:lnTo>
                  <a:pt x="0" y="1632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130595" tIns="65298" rIns="130595" bIns="65298"/>
          <a:lstStyle/>
          <a:p>
            <a:pPr eaLnBrk="0" hangingPunct="0">
              <a:defRPr/>
            </a:pPr>
            <a:endParaRPr lang="en-US">
              <a:latin typeface="Helvetica" pitchFamily="-65" charset="0"/>
              <a:ea typeface="+mn-ea"/>
              <a:cs typeface="+mn-cs"/>
            </a:endParaRPr>
          </a:p>
        </p:txBody>
      </p:sp>
      <p:sp>
        <p:nvSpPr>
          <p:cNvPr id="15" name="Freeform 14"/>
          <p:cNvSpPr>
            <a:spLocks/>
          </p:cNvSpPr>
          <p:nvPr/>
        </p:nvSpPr>
        <p:spPr bwMode="auto">
          <a:xfrm>
            <a:off x="853440" y="5120640"/>
            <a:ext cx="8534400" cy="310896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632"/>
              </a:cxn>
              <a:cxn ang="0">
                <a:pos x="3360" y="0"/>
              </a:cxn>
              <a:cxn ang="0">
                <a:pos x="144" y="1632"/>
              </a:cxn>
              <a:cxn ang="0">
                <a:pos x="0" y="1632"/>
              </a:cxn>
            </a:cxnLst>
            <a:rect l="0" t="0" r="0" b="0"/>
            <a:pathLst>
              <a:path w="3360" h="1632">
                <a:moveTo>
                  <a:pt x="0" y="1632"/>
                </a:moveTo>
                <a:lnTo>
                  <a:pt x="3360" y="0"/>
                </a:lnTo>
                <a:lnTo>
                  <a:pt x="144" y="1632"/>
                </a:lnTo>
                <a:lnTo>
                  <a:pt x="0" y="1632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130595" tIns="65298" rIns="130595" bIns="65298"/>
          <a:lstStyle/>
          <a:p>
            <a:pPr eaLnBrk="0" hangingPunct="0">
              <a:defRPr/>
            </a:pPr>
            <a:endParaRPr lang="en-US">
              <a:latin typeface="Helvetica" pitchFamily="-65" charset="0"/>
              <a:ea typeface="+mn-ea"/>
              <a:cs typeface="+mn-cs"/>
            </a:endParaRPr>
          </a:p>
        </p:txBody>
      </p:sp>
      <p:sp>
        <p:nvSpPr>
          <p:cNvPr id="16" name="Freeform 15"/>
          <p:cNvSpPr>
            <a:spLocks/>
          </p:cNvSpPr>
          <p:nvPr/>
        </p:nvSpPr>
        <p:spPr bwMode="auto">
          <a:xfrm>
            <a:off x="586741" y="2926080"/>
            <a:ext cx="9022080" cy="219456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3552" y="1152"/>
              </a:cxn>
              <a:cxn ang="0">
                <a:pos x="0" y="384"/>
              </a:cxn>
              <a:cxn ang="0">
                <a:pos x="0" y="0"/>
              </a:cxn>
            </a:cxnLst>
            <a:rect l="0" t="0" r="0" b="0"/>
            <a:pathLst>
              <a:path w="3552" h="1152">
                <a:moveTo>
                  <a:pt x="0" y="0"/>
                </a:moveTo>
                <a:lnTo>
                  <a:pt x="3504" y="1152"/>
                </a:lnTo>
                <a:lnTo>
                  <a:pt x="0" y="384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130595" tIns="65298" rIns="130595" bIns="65298"/>
          <a:lstStyle/>
          <a:p>
            <a:pPr eaLnBrk="0" hangingPunct="0">
              <a:defRPr/>
            </a:pPr>
            <a:endParaRPr lang="en-US">
              <a:latin typeface="Helvetica" pitchFamily="-65" charset="0"/>
              <a:ea typeface="+mn-ea"/>
              <a:cs typeface="+mn-cs"/>
            </a:endParaRPr>
          </a:p>
        </p:txBody>
      </p:sp>
      <p:sp>
        <p:nvSpPr>
          <p:cNvPr id="17" name="Freeform 16"/>
          <p:cNvSpPr>
            <a:spLocks/>
          </p:cNvSpPr>
          <p:nvPr/>
        </p:nvSpPr>
        <p:spPr bwMode="auto">
          <a:xfrm>
            <a:off x="586741" y="2560320"/>
            <a:ext cx="9022080" cy="256032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3552" y="1344"/>
              </a:cxn>
              <a:cxn ang="0">
                <a:pos x="0" y="48"/>
              </a:cxn>
              <a:cxn ang="0">
                <a:pos x="0" y="0"/>
              </a:cxn>
            </a:cxnLst>
            <a:rect l="0" t="0" r="0" b="0"/>
            <a:pathLst>
              <a:path w="3552" h="1344">
                <a:moveTo>
                  <a:pt x="0" y="0"/>
                </a:moveTo>
                <a:lnTo>
                  <a:pt x="3552" y="1344"/>
                </a:lnTo>
                <a:lnTo>
                  <a:pt x="0" y="48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130595" tIns="65298" rIns="130595" bIns="65298"/>
          <a:lstStyle/>
          <a:p>
            <a:pPr eaLnBrk="0" hangingPunct="0">
              <a:defRPr/>
            </a:pPr>
            <a:endParaRPr lang="en-US">
              <a:latin typeface="Helvetica" pitchFamily="-65" charset="0"/>
              <a:ea typeface="+mn-ea"/>
              <a:cs typeface="+mn-cs"/>
            </a:endParaRPr>
          </a:p>
        </p:txBody>
      </p:sp>
      <p:sp>
        <p:nvSpPr>
          <p:cNvPr id="18" name="Freeform 17"/>
          <p:cNvSpPr>
            <a:spLocks/>
          </p:cNvSpPr>
          <p:nvPr/>
        </p:nvSpPr>
        <p:spPr bwMode="auto">
          <a:xfrm>
            <a:off x="7315200" y="5120640"/>
            <a:ext cx="2194560" cy="310896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632"/>
              </a:cxn>
              <a:cxn ang="0">
                <a:pos x="96" y="1632"/>
              </a:cxn>
              <a:cxn ang="0">
                <a:pos x="864" y="0"/>
              </a:cxn>
              <a:cxn ang="0">
                <a:pos x="0" y="1632"/>
              </a:cxn>
            </a:cxnLst>
            <a:rect l="0" t="0" r="0" b="0"/>
            <a:pathLst>
              <a:path w="864" h="1632">
                <a:moveTo>
                  <a:pt x="0" y="1632"/>
                </a:moveTo>
                <a:lnTo>
                  <a:pt x="96" y="1632"/>
                </a:lnTo>
                <a:lnTo>
                  <a:pt x="864" y="0"/>
                </a:lnTo>
                <a:lnTo>
                  <a:pt x="0" y="1632"/>
                </a:lnTo>
                <a:close/>
              </a:path>
            </a:pathLst>
          </a:custGeom>
          <a:solidFill>
            <a:schemeClr val="bg2">
              <a:tint val="95000"/>
              <a:satMod val="18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130595" tIns="65298" rIns="130595" bIns="65298"/>
          <a:lstStyle/>
          <a:p>
            <a:pPr eaLnBrk="0" hangingPunct="0">
              <a:defRPr/>
            </a:pPr>
            <a:endParaRPr lang="en-US">
              <a:latin typeface="Helvetica" pitchFamily="-65" charset="0"/>
              <a:ea typeface="+mn-ea"/>
              <a:cs typeface="+mn-cs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581673" y="481967"/>
            <a:ext cx="13606779" cy="1064894"/>
          </a:xfrm>
          <a:prstGeom prst="rect">
            <a:avLst/>
          </a:prstGeom>
          <a:solidFill>
            <a:schemeClr val="bg2">
              <a:tint val="95000"/>
              <a:satMod val="180000"/>
              <a:alpha val="4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595" tIns="65298" rIns="130595" bIns="65298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0" name="Rectangle 19"/>
          <p:cNvSpPr/>
          <p:nvPr/>
        </p:nvSpPr>
        <p:spPr>
          <a:xfrm flipH="1">
            <a:off x="594360" y="817247"/>
            <a:ext cx="43181" cy="43815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595" tIns="65298" rIns="130595" bIns="65298"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 flipH="1">
            <a:off x="657873" y="817247"/>
            <a:ext cx="43179" cy="43815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595" tIns="65298" rIns="130595" bIns="65298"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 flipH="1">
            <a:off x="716282" y="817247"/>
            <a:ext cx="15240" cy="43815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595" tIns="65298" rIns="130595" bIns="65298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3" name="Rectangle 22"/>
          <p:cNvSpPr/>
          <p:nvPr/>
        </p:nvSpPr>
        <p:spPr>
          <a:xfrm flipH="1">
            <a:off x="762002" y="817247"/>
            <a:ext cx="15240" cy="43815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595" tIns="65298" rIns="130595" bIns="65298"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800101" y="817247"/>
            <a:ext cx="58419" cy="43815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595" tIns="65298" rIns="130595" bIns="65298"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31043" y="1622008"/>
            <a:ext cx="9148877" cy="1172982"/>
          </a:xfrm>
        </p:spPr>
        <p:txBody>
          <a:bodyPr lIns="117537" bIns="0"/>
          <a:lstStyle>
            <a:lvl1pPr marL="78358" indent="0">
              <a:buNone/>
              <a:defRPr sz="29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26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1043" y="614477"/>
            <a:ext cx="13050317" cy="932688"/>
          </a:xfrm>
        </p:spPr>
        <p:txBody>
          <a:bodyPr tIns="91418"/>
          <a:lstStyle>
            <a:lvl1pPr algn="l">
              <a:buNone/>
              <a:defRPr sz="5400" b="0" cap="none" spc="-214" baseline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25" name="Date Placeholder 3"/>
          <p:cNvSpPr>
            <a:spLocks noGrp="1"/>
          </p:cNvSpPr>
          <p:nvPr>
            <p:ph type="dt" sz="half" idx="10"/>
          </p:nvPr>
        </p:nvSpPr>
        <p:spPr>
          <a:xfrm>
            <a:off x="10363200" y="7700014"/>
            <a:ext cx="3413760" cy="438150"/>
          </a:xfrm>
          <a:prstGeom prst="rect">
            <a:avLst/>
          </a:prstGeom>
        </p:spPr>
        <p:txBody>
          <a:bodyPr lIns="130595" tIns="65298" rIns="130595" bIns="65298"/>
          <a:lstStyle>
            <a:lvl1pPr eaLnBrk="0" hangingPunct="0">
              <a:defRPr>
                <a:latin typeface="Helvetica" pitchFamily="-65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2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63040" y="7700014"/>
            <a:ext cx="8900160" cy="438150"/>
          </a:xfrm>
          <a:prstGeom prst="rect">
            <a:avLst/>
          </a:prstGeom>
        </p:spPr>
        <p:txBody>
          <a:bodyPr vert="horz" wrap="square" lIns="130595" tIns="65298" rIns="130595" bIns="65298" numCol="1" anchor="t" anchorCtr="0" compatLnSpc="1">
            <a:prstTxWarp prst="textNoShape">
              <a:avLst/>
            </a:prstTxWarp>
          </a:bodyPr>
          <a:lstStyle>
            <a:lvl1pPr eaLnBrk="0" hangingPunct="0">
              <a:defRPr>
                <a:latin typeface="Helvetica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
              </a:t>
            </a:r>
          </a:p>
        </p:txBody>
      </p:sp>
      <p:sp>
        <p:nvSpPr>
          <p:cNvPr id="2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3776960" y="7700014"/>
            <a:ext cx="731520" cy="438150"/>
          </a:xfrm>
          <a:prstGeom prst="rect">
            <a:avLst/>
          </a:prstGeom>
        </p:spPr>
        <p:txBody>
          <a:bodyPr lIns="130595" tIns="65298" rIns="130595" bIns="65298"/>
          <a:lstStyle>
            <a:lvl1pPr eaLnBrk="0" hangingPunct="0">
              <a:defRPr>
                <a:latin typeface="Helvetica" pitchFamily="-65" charset="0"/>
                <a:ea typeface="+mn-ea"/>
                <a:cs typeface="+mn-cs"/>
              </a:defRPr>
            </a:lvl1pPr>
          </a:lstStyle>
          <a:p>
            <a:pPr>
              <a:defRPr/>
            </a:pPr>
            <a:fld id="{CCEDF913-1038-6D43-A083-7381B0378B82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" y="481967"/>
            <a:ext cx="14188440" cy="1064894"/>
          </a:xfrm>
          <a:prstGeom prst="rect">
            <a:avLst/>
          </a:prstGeom>
          <a:solidFill>
            <a:schemeClr val="bg2">
              <a:tint val="95000"/>
              <a:satMod val="180000"/>
              <a:alpha val="4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595" tIns="65298" rIns="130595" bIns="65298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39713" y="817247"/>
            <a:ext cx="73659" cy="43815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595" tIns="65298" rIns="130595" bIns="65298"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76200" y="817247"/>
            <a:ext cx="43181" cy="43815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595" tIns="65298" rIns="130595" bIns="65298"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45722" y="817247"/>
            <a:ext cx="15240" cy="43815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595" tIns="65298" rIns="130595" bIns="65298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" y="817247"/>
            <a:ext cx="15240" cy="43815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595" tIns="65298" rIns="130595" bIns="65298"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 flipH="1">
            <a:off x="238762" y="817247"/>
            <a:ext cx="45720" cy="43815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595" tIns="65298" rIns="130595" bIns="65298"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 flipH="1">
            <a:off x="302263" y="817247"/>
            <a:ext cx="45720" cy="43815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595" tIns="65298" rIns="130595" bIns="65298"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 flipH="1">
            <a:off x="363223" y="817247"/>
            <a:ext cx="15240" cy="43815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595" tIns="65298" rIns="130595" bIns="65298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5" name="Rectangle 14"/>
          <p:cNvSpPr/>
          <p:nvPr/>
        </p:nvSpPr>
        <p:spPr>
          <a:xfrm flipH="1">
            <a:off x="408953" y="817247"/>
            <a:ext cx="12699" cy="43815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595" tIns="65298" rIns="130595" bIns="65298"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447052" y="817247"/>
            <a:ext cx="58421" cy="43815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595" tIns="65298" rIns="130595" bIns="65298"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7718" y="614477"/>
            <a:ext cx="12435840" cy="1097280"/>
          </a:xfrm>
        </p:spPr>
        <p:txBody>
          <a:bodyPr/>
          <a:lstStyle>
            <a:lvl1pPr>
              <a:defRPr sz="59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1520" y="2171701"/>
            <a:ext cx="6464301" cy="767714"/>
          </a:xfrm>
        </p:spPr>
        <p:txBody>
          <a:bodyPr anchor="ctr"/>
          <a:lstStyle>
            <a:lvl1pPr marL="104478" indent="0" algn="l">
              <a:buNone/>
              <a:defRPr sz="3400" b="1">
                <a:solidFill>
                  <a:schemeClr val="accent2"/>
                </a:solidFill>
              </a:defRPr>
            </a:lvl1pPr>
            <a:lvl2pPr>
              <a:buNone/>
              <a:defRPr sz="2900" b="1"/>
            </a:lvl2pPr>
            <a:lvl3pPr>
              <a:buNone/>
              <a:defRPr sz="2600" b="1"/>
            </a:lvl3pPr>
            <a:lvl4pPr>
              <a:buNone/>
              <a:defRPr sz="2100" b="1"/>
            </a:lvl4pPr>
            <a:lvl5pPr>
              <a:buNone/>
              <a:defRPr sz="21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7432042" y="2171701"/>
            <a:ext cx="6466840" cy="767714"/>
          </a:xfrm>
        </p:spPr>
        <p:txBody>
          <a:bodyPr anchor="ctr"/>
          <a:lstStyle>
            <a:lvl1pPr marL="104478" indent="0">
              <a:buNone/>
              <a:defRPr sz="3400" b="1">
                <a:solidFill>
                  <a:schemeClr val="accent2"/>
                </a:solidFill>
              </a:defRPr>
            </a:lvl1pPr>
            <a:lvl2pPr>
              <a:buNone/>
              <a:defRPr sz="2900" b="1"/>
            </a:lvl2pPr>
            <a:lvl3pPr>
              <a:buNone/>
              <a:defRPr sz="2600" b="1"/>
            </a:lvl3pPr>
            <a:lvl4pPr>
              <a:buNone/>
              <a:defRPr sz="2100" b="1"/>
            </a:lvl4pPr>
            <a:lvl5pPr>
              <a:buNone/>
              <a:defRPr sz="21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731520" y="2950845"/>
            <a:ext cx="6464301" cy="4751222"/>
          </a:xfrm>
        </p:spPr>
        <p:txBody>
          <a:bodyPr/>
          <a:lstStyle>
            <a:lvl1pPr>
              <a:defRPr sz="3400"/>
            </a:lvl1pPr>
            <a:lvl2pPr>
              <a:defRPr sz="2900"/>
            </a:lvl2pPr>
            <a:lvl3pPr>
              <a:defRPr sz="2600"/>
            </a:lvl3pPr>
            <a:lvl4pPr>
              <a:defRPr sz="2100"/>
            </a:lvl4pPr>
            <a:lvl5pPr>
              <a:defRPr sz="2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32042" y="2950845"/>
            <a:ext cx="6466840" cy="4751222"/>
          </a:xfrm>
        </p:spPr>
        <p:txBody>
          <a:bodyPr/>
          <a:lstStyle>
            <a:lvl1pPr>
              <a:defRPr sz="3400"/>
            </a:lvl1pPr>
            <a:lvl2pPr>
              <a:defRPr sz="2900"/>
            </a:lvl2pPr>
            <a:lvl3pPr>
              <a:defRPr sz="2600"/>
            </a:lvl3pPr>
            <a:lvl4pPr>
              <a:defRPr sz="2100"/>
            </a:lvl4pPr>
            <a:lvl5pPr>
              <a:defRPr sz="2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7" name="Date Placeholder 6"/>
          <p:cNvSpPr>
            <a:spLocks noGrp="1"/>
          </p:cNvSpPr>
          <p:nvPr>
            <p:ph type="dt" sz="half" idx="10"/>
          </p:nvPr>
        </p:nvSpPr>
        <p:spPr>
          <a:xfrm>
            <a:off x="10363200" y="7700014"/>
            <a:ext cx="3413760" cy="438150"/>
          </a:xfrm>
          <a:prstGeom prst="rect">
            <a:avLst/>
          </a:prstGeom>
        </p:spPr>
        <p:txBody>
          <a:bodyPr lIns="130595" tIns="65298" rIns="130595" bIns="65298"/>
          <a:lstStyle>
            <a:lvl1pPr eaLnBrk="0" hangingPunct="0">
              <a:defRPr>
                <a:latin typeface="Helvetica" pitchFamily="-65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1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463040" y="7700014"/>
            <a:ext cx="8900160" cy="438150"/>
          </a:xfrm>
          <a:prstGeom prst="rect">
            <a:avLst/>
          </a:prstGeom>
        </p:spPr>
        <p:txBody>
          <a:bodyPr vert="horz" wrap="square" lIns="130595" tIns="65298" rIns="130595" bIns="65298" numCol="1" anchor="t" anchorCtr="0" compatLnSpc="1">
            <a:prstTxWarp prst="textNoShape">
              <a:avLst/>
            </a:prstTxWarp>
          </a:bodyPr>
          <a:lstStyle>
            <a:lvl1pPr eaLnBrk="0" hangingPunct="0">
              <a:defRPr>
                <a:latin typeface="Helvetica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
              </a:t>
            </a:r>
          </a:p>
        </p:txBody>
      </p:sp>
      <p:sp>
        <p:nvSpPr>
          <p:cNvPr id="1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3776960" y="7700014"/>
            <a:ext cx="731520" cy="438150"/>
          </a:xfrm>
          <a:prstGeom prst="rect">
            <a:avLst/>
          </a:prstGeom>
        </p:spPr>
        <p:txBody>
          <a:bodyPr lIns="130595" tIns="65298" rIns="130595" bIns="65298"/>
          <a:lstStyle>
            <a:lvl1pPr eaLnBrk="0" hangingPunct="0">
              <a:defRPr>
                <a:latin typeface="Helvetica" pitchFamily="-65" charset="0"/>
                <a:ea typeface="+mn-ea"/>
                <a:cs typeface="+mn-cs"/>
              </a:defRPr>
            </a:lvl1pPr>
          </a:lstStyle>
          <a:p>
            <a:pPr>
              <a:defRPr/>
            </a:pPr>
            <a:fld id="{F94E4F7C-7393-5C44-A579-51E747BA2DD2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63040" y="614477"/>
            <a:ext cx="12435840" cy="1097280"/>
          </a:xfrm>
        </p:spPr>
        <p:txBody>
          <a:bodyPr/>
          <a:lstStyle>
            <a:lvl1pPr>
              <a:defRPr sz="5900" cap="none" baseline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0363200" y="7700014"/>
            <a:ext cx="3413760" cy="438150"/>
          </a:xfrm>
          <a:prstGeom prst="rect">
            <a:avLst/>
          </a:prstGeom>
        </p:spPr>
        <p:txBody>
          <a:bodyPr lIns="130595" tIns="65298" rIns="130595" bIns="65298"/>
          <a:lstStyle>
            <a:lvl1pPr eaLnBrk="0" hangingPunct="0">
              <a:defRPr>
                <a:latin typeface="Helvetica" pitchFamily="-65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463040" y="7700014"/>
            <a:ext cx="8900160" cy="438150"/>
          </a:xfrm>
          <a:prstGeom prst="rect">
            <a:avLst/>
          </a:prstGeom>
        </p:spPr>
        <p:txBody>
          <a:bodyPr vert="horz" wrap="square" lIns="130595" tIns="65298" rIns="130595" bIns="65298" numCol="1" anchor="t" anchorCtr="0" compatLnSpc="1">
            <a:prstTxWarp prst="textNoShape">
              <a:avLst/>
            </a:prstTxWarp>
          </a:bodyPr>
          <a:lstStyle>
            <a:lvl1pPr eaLnBrk="0" hangingPunct="0">
              <a:defRPr>
                <a:latin typeface="Helvetica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3776960" y="7700014"/>
            <a:ext cx="731520" cy="438150"/>
          </a:xfrm>
          <a:prstGeom prst="rect">
            <a:avLst/>
          </a:prstGeom>
        </p:spPr>
        <p:txBody>
          <a:bodyPr lIns="130595" tIns="65298" rIns="130595" bIns="65298"/>
          <a:lstStyle>
            <a:lvl1pPr eaLnBrk="0" hangingPunct="0">
              <a:defRPr>
                <a:latin typeface="Helvetica" pitchFamily="-65" charset="0"/>
                <a:ea typeface="+mn-ea"/>
                <a:cs typeface="+mn-cs"/>
              </a:defRPr>
            </a:lvl1pPr>
          </a:lstStyle>
          <a:p>
            <a:pPr>
              <a:defRPr/>
            </a:pPr>
            <a:fld id="{B9129B78-766F-8046-B16D-6E2259124BDD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10363200" y="7700014"/>
            <a:ext cx="3413760" cy="438150"/>
          </a:xfrm>
          <a:prstGeom prst="rect">
            <a:avLst/>
          </a:prstGeom>
        </p:spPr>
        <p:txBody>
          <a:bodyPr lIns="130595" tIns="65298" rIns="130595" bIns="65298"/>
          <a:lstStyle>
            <a:lvl1pPr eaLnBrk="0" hangingPunct="0">
              <a:defRPr>
                <a:latin typeface="Helvetica" pitchFamily="-65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463040" y="7700014"/>
            <a:ext cx="8900160" cy="438150"/>
          </a:xfrm>
          <a:prstGeom prst="rect">
            <a:avLst/>
          </a:prstGeom>
        </p:spPr>
        <p:txBody>
          <a:bodyPr vert="horz" wrap="square" lIns="130595" tIns="65298" rIns="130595" bIns="65298" numCol="1" anchor="t" anchorCtr="0" compatLnSpc="1">
            <a:prstTxWarp prst="textNoShape">
              <a:avLst/>
            </a:prstTxWarp>
          </a:bodyPr>
          <a:lstStyle>
            <a:lvl1pPr eaLnBrk="0" hangingPunct="0">
              <a:defRPr>
                <a:latin typeface="Helvetica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
          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3776960" y="7700014"/>
            <a:ext cx="731520" cy="438150"/>
          </a:xfrm>
          <a:prstGeom prst="rect">
            <a:avLst/>
          </a:prstGeom>
        </p:spPr>
        <p:txBody>
          <a:bodyPr lIns="130595" tIns="65298" rIns="130595" bIns="65298"/>
          <a:lstStyle>
            <a:lvl1pPr eaLnBrk="0" hangingPunct="0">
              <a:defRPr>
                <a:latin typeface="Helvetica" pitchFamily="-65" charset="0"/>
                <a:ea typeface="+mn-ea"/>
                <a:cs typeface="+mn-cs"/>
              </a:defRPr>
            </a:lvl1pPr>
          </a:lstStyle>
          <a:p>
            <a:pPr>
              <a:defRPr/>
            </a:pPr>
            <a:fld id="{F826EF02-E0BA-4B45-B9BC-203A90F67368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327664"/>
            <a:ext cx="13167360" cy="1394461"/>
          </a:xfrm>
        </p:spPr>
        <p:txBody>
          <a:bodyPr anchor="ctr"/>
          <a:lstStyle>
            <a:lvl1pPr algn="l">
              <a:buNone/>
              <a:defRPr sz="51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1097280" y="1722120"/>
            <a:ext cx="4023360" cy="5486400"/>
          </a:xfrm>
        </p:spPr>
        <p:txBody>
          <a:bodyPr/>
          <a:lstStyle>
            <a:lvl1pPr marL="78358" indent="0">
              <a:buNone/>
              <a:defRPr sz="2600"/>
            </a:lvl1pPr>
            <a:lvl2pPr>
              <a:buNone/>
              <a:defRPr sz="1900"/>
            </a:lvl2pPr>
            <a:lvl3pPr>
              <a:buNone/>
              <a:defRPr sz="1400"/>
            </a:lvl3pPr>
            <a:lvl4pPr>
              <a:buNone/>
              <a:defRPr sz="1300"/>
            </a:lvl4pPr>
            <a:lvl5pPr>
              <a:buNone/>
              <a:defRPr sz="13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5486400" y="1722120"/>
            <a:ext cx="8778240" cy="5486400"/>
          </a:xfrm>
        </p:spPr>
        <p:txBody>
          <a:bodyPr/>
          <a:lstStyle>
            <a:lvl1pPr>
              <a:defRPr sz="4600"/>
            </a:lvl1pPr>
            <a:lvl2pPr>
              <a:defRPr sz="4000"/>
            </a:lvl2pPr>
            <a:lvl3pPr>
              <a:defRPr sz="3400"/>
            </a:lvl3pPr>
            <a:lvl4pPr>
              <a:defRPr sz="2900"/>
            </a:lvl4pPr>
            <a:lvl5pPr>
              <a:defRPr sz="29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363200" y="7700014"/>
            <a:ext cx="3413760" cy="438150"/>
          </a:xfrm>
          <a:prstGeom prst="rect">
            <a:avLst/>
          </a:prstGeom>
        </p:spPr>
        <p:txBody>
          <a:bodyPr lIns="130595" tIns="65298" rIns="130595" bIns="65298"/>
          <a:lstStyle>
            <a:lvl1pPr eaLnBrk="0" hangingPunct="0">
              <a:defRPr>
                <a:latin typeface="Helvetica" pitchFamily="-65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63040" y="7700014"/>
            <a:ext cx="8900160" cy="438150"/>
          </a:xfrm>
          <a:prstGeom prst="rect">
            <a:avLst/>
          </a:prstGeom>
        </p:spPr>
        <p:txBody>
          <a:bodyPr vert="horz" wrap="square" lIns="130595" tIns="65298" rIns="130595" bIns="65298" numCol="1" anchor="t" anchorCtr="0" compatLnSpc="1">
            <a:prstTxWarp prst="textNoShape">
              <a:avLst/>
            </a:prstTxWarp>
          </a:bodyPr>
          <a:lstStyle>
            <a:lvl1pPr eaLnBrk="0" hangingPunct="0">
              <a:defRPr>
                <a:latin typeface="Helvetica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776960" y="7700014"/>
            <a:ext cx="731520" cy="438150"/>
          </a:xfrm>
          <a:prstGeom prst="rect">
            <a:avLst/>
          </a:prstGeom>
        </p:spPr>
        <p:txBody>
          <a:bodyPr lIns="130595" tIns="65298" rIns="130595" bIns="65298"/>
          <a:lstStyle>
            <a:lvl1pPr eaLnBrk="0" hangingPunct="0">
              <a:defRPr>
                <a:latin typeface="Helvetica" pitchFamily="-65" charset="0"/>
                <a:ea typeface="+mn-ea"/>
                <a:cs typeface="+mn-cs"/>
              </a:defRPr>
            </a:lvl1pPr>
          </a:lstStyle>
          <a:p>
            <a:pPr>
              <a:defRPr/>
            </a:pPr>
            <a:fld id="{B8AF6942-B8F4-354B-A96C-556E4724AB47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589280" y="0"/>
            <a:ext cx="14043661" cy="2253616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595" tIns="65298" rIns="130595" bIns="65298" anchor="ctr"/>
          <a:lstStyle/>
          <a:p>
            <a:pPr algn="ctr">
              <a:defRPr/>
            </a:pPr>
            <a:endParaRPr lang="en-US"/>
          </a:p>
        </p:txBody>
      </p:sp>
      <p:grpSp>
        <p:nvGrpSpPr>
          <p:cNvPr id="7" name="Group 20"/>
          <p:cNvGrpSpPr>
            <a:grpSpLocks/>
          </p:cNvGrpSpPr>
          <p:nvPr/>
        </p:nvGrpSpPr>
        <p:grpSpPr bwMode="auto">
          <a:xfrm rot="5400000">
            <a:off x="13650914" y="1437332"/>
            <a:ext cx="158114" cy="205739"/>
            <a:chOff x="6668087" y="1297746"/>
            <a:chExt cx="161840" cy="156602"/>
          </a:xfrm>
        </p:grpSpPr>
        <p:cxnSp>
          <p:nvCxnSpPr>
            <p:cNvPr id="8" name="Straight Connector 7"/>
            <p:cNvCxnSpPr/>
            <p:nvPr/>
          </p:nvCxnSpPr>
          <p:spPr>
            <a:xfrm rot="16200000">
              <a:off x="6657743" y="1302241"/>
              <a:ext cx="88935" cy="79946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rot="16200000" flipV="1">
              <a:off x="6679349" y="1397315"/>
              <a:ext cx="125669" cy="0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rot="5400000" flipH="1">
              <a:off x="6738664" y="1301266"/>
              <a:ext cx="88935" cy="81895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25"/>
          <p:cNvGrpSpPr>
            <a:grpSpLocks/>
          </p:cNvGrpSpPr>
          <p:nvPr/>
        </p:nvGrpSpPr>
        <p:grpSpPr bwMode="auto">
          <a:xfrm rot="5400000">
            <a:off x="13894754" y="1620212"/>
            <a:ext cx="158114" cy="205739"/>
            <a:chOff x="6668087" y="1297746"/>
            <a:chExt cx="161840" cy="156602"/>
          </a:xfrm>
        </p:grpSpPr>
        <p:cxnSp>
          <p:nvCxnSpPr>
            <p:cNvPr id="12" name="Straight Connector 11"/>
            <p:cNvCxnSpPr/>
            <p:nvPr/>
          </p:nvCxnSpPr>
          <p:spPr>
            <a:xfrm rot="16200000">
              <a:off x="6657743" y="1302241"/>
              <a:ext cx="88935" cy="79946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rot="16200000" flipV="1">
              <a:off x="6679349" y="1397315"/>
              <a:ext cx="125669" cy="0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rot="5400000" flipH="1">
              <a:off x="6738664" y="1301266"/>
              <a:ext cx="88935" cy="81895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29"/>
          <p:cNvGrpSpPr>
            <a:grpSpLocks/>
          </p:cNvGrpSpPr>
          <p:nvPr/>
        </p:nvGrpSpPr>
        <p:grpSpPr bwMode="auto">
          <a:xfrm rot="5400000">
            <a:off x="13338495" y="1744030"/>
            <a:ext cx="158117" cy="205741"/>
            <a:chOff x="6668087" y="1297746"/>
            <a:chExt cx="161840" cy="156602"/>
          </a:xfrm>
        </p:grpSpPr>
        <p:cxnSp>
          <p:nvCxnSpPr>
            <p:cNvPr id="16" name="Straight Connector 15"/>
            <p:cNvCxnSpPr/>
            <p:nvPr/>
          </p:nvCxnSpPr>
          <p:spPr>
            <a:xfrm rot="16200000">
              <a:off x="6657742" y="1302240"/>
              <a:ext cx="88934" cy="79944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rot="16200000" flipV="1">
              <a:off x="6679348" y="1397313"/>
              <a:ext cx="125667" cy="0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rot="5400000" flipH="1">
              <a:off x="6738662" y="1301265"/>
              <a:ext cx="88934" cy="81895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 bwMode="grayWhite">
          <a:xfrm>
            <a:off x="1463040" y="529509"/>
            <a:ext cx="10972800" cy="842099"/>
          </a:xfrm>
        </p:spPr>
        <p:txBody>
          <a:bodyPr anchor="b"/>
          <a:lstStyle>
            <a:lvl1pPr algn="l">
              <a:buNone/>
              <a:defRPr sz="30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88851" y="2272543"/>
            <a:ext cx="14045184" cy="5952173"/>
          </a:xfrm>
          <a:solidFill>
            <a:schemeClr val="bg2"/>
          </a:solidFill>
        </p:spPr>
        <p:txBody>
          <a:bodyPr>
            <a:normAutofit/>
          </a:bodyPr>
          <a:lstStyle>
            <a:lvl1pPr marL="0" indent="0">
              <a:buNone/>
              <a:defRPr sz="4600"/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White">
          <a:xfrm>
            <a:off x="1463040" y="1380173"/>
            <a:ext cx="10972800" cy="822960"/>
          </a:xfrm>
        </p:spPr>
        <p:txBody>
          <a:bodyPr/>
          <a:lstStyle>
            <a:lvl1pPr marL="39179" indent="0">
              <a:spcBef>
                <a:spcPts val="0"/>
              </a:spcBef>
              <a:buNone/>
              <a:defRPr sz="2100">
                <a:solidFill>
                  <a:srgbClr val="FFFFFF"/>
                </a:solidFill>
              </a:defRPr>
            </a:lvl1pPr>
            <a:lvl2pPr>
              <a:defRPr sz="19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Date Placeholder 4"/>
          <p:cNvSpPr>
            <a:spLocks noGrp="1"/>
          </p:cNvSpPr>
          <p:nvPr>
            <p:ph type="dt" sz="half" idx="10"/>
          </p:nvPr>
        </p:nvSpPr>
        <p:spPr>
          <a:xfrm>
            <a:off x="10363200" y="66676"/>
            <a:ext cx="3413760" cy="438150"/>
          </a:xfrm>
          <a:prstGeom prst="rect">
            <a:avLst/>
          </a:prstGeom>
        </p:spPr>
        <p:txBody>
          <a:bodyPr lIns="130595" tIns="65298" rIns="130595" bIns="65298"/>
          <a:lstStyle>
            <a:lvl1pPr eaLnBrk="0" hangingPunct="0">
              <a:defRPr dirty="0">
                <a:latin typeface="Helvetica" pitchFamily="-65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dirty="0"/>
          </a:p>
        </p:txBody>
      </p:sp>
      <p:sp>
        <p:nvSpPr>
          <p:cNvPr id="20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63040" y="66676"/>
            <a:ext cx="8900160" cy="438150"/>
          </a:xfrm>
          <a:prstGeom prst="rect">
            <a:avLst/>
          </a:prstGeom>
        </p:spPr>
        <p:txBody>
          <a:bodyPr vert="horz" wrap="square" lIns="130595" tIns="65298" rIns="130595" bIns="65298" numCol="1" anchor="t" anchorCtr="0" compatLnSpc="1">
            <a:prstTxWarp prst="textNoShape">
              <a:avLst/>
            </a:prstTxWarp>
          </a:bodyPr>
          <a:lstStyle>
            <a:lvl1pPr eaLnBrk="0" hangingPunct="0">
              <a:defRPr>
                <a:latin typeface="Helvetica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
              </a:t>
            </a:r>
          </a:p>
        </p:txBody>
      </p:sp>
      <p:sp>
        <p:nvSpPr>
          <p:cNvPr id="21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776960" y="66676"/>
            <a:ext cx="731520" cy="438150"/>
          </a:xfrm>
          <a:prstGeom prst="rect">
            <a:avLst/>
          </a:prstGeom>
        </p:spPr>
        <p:txBody>
          <a:bodyPr lIns="130595" tIns="65298" rIns="130595" bIns="65298"/>
          <a:lstStyle>
            <a:lvl1pPr eaLnBrk="0" hangingPunct="0">
              <a:defRPr>
                <a:latin typeface="Helvetica" pitchFamily="-65" charset="0"/>
                <a:ea typeface="+mn-ea"/>
                <a:cs typeface="+mn-cs"/>
              </a:defRPr>
            </a:lvl1pPr>
          </a:lstStyle>
          <a:p>
            <a:pPr>
              <a:defRPr/>
            </a:pPr>
            <a:fld id="{8D3BF5FA-FF66-834A-BD9A-8378E92300C5}" type="slidenum">
              <a:rPr/>
              <a:pPr>
                <a:defRPr/>
              </a:pPr>
              <a:t>‹#›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838210" y="255056"/>
            <a:ext cx="13060670" cy="914400"/>
          </a:xfrm>
          <a:prstGeom prst="rect">
            <a:avLst/>
          </a:prstGeom>
        </p:spPr>
        <p:txBody>
          <a:bodyPr vert="horz" lIns="130595" tIns="65298" rIns="130595" bIns="65298" anchor="t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8" name="Rectangle 10"/>
          <p:cNvSpPr>
            <a:spLocks noChangeArrowheads="1"/>
          </p:cNvSpPr>
          <p:nvPr userDrawn="1"/>
        </p:nvSpPr>
        <p:spPr bwMode="auto">
          <a:xfrm>
            <a:off x="3004459" y="7886709"/>
            <a:ext cx="10972800" cy="36565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90693" tIns="36278" rIns="90693" bIns="36278">
            <a:prstTxWarp prst="textNoShape">
              <a:avLst/>
            </a:prstTxWarp>
            <a:spAutoFit/>
          </a:bodyPr>
          <a:lstStyle/>
          <a:p>
            <a:pPr algn="ctr" eaLnBrk="0" hangingPunct="0">
              <a:defRPr/>
            </a:pPr>
            <a:r>
              <a:rPr lang="en-US" sz="1900" b="1" dirty="0">
                <a:solidFill>
                  <a:schemeClr val="tx1"/>
                </a:solidFill>
                <a:latin typeface="18 VAG Rounded Black   09390"/>
                <a:ea typeface="+mn-ea"/>
                <a:cs typeface="+mn-cs"/>
              </a:rPr>
              <a:t>UC Berkeley “The Beauty and Joy of Computing” </a:t>
            </a:r>
            <a:r>
              <a:rPr lang="en-US" sz="1900" b="1" dirty="0">
                <a:solidFill>
                  <a:srgbClr val="FFFF00"/>
                </a:solidFill>
                <a:latin typeface="18 VAG Rounded Black   09390"/>
                <a:ea typeface="+mn-ea"/>
                <a:cs typeface="+mn-cs"/>
              </a:rPr>
              <a:t>: Programming Paradigms </a:t>
            </a:r>
            <a:r>
              <a:rPr lang="en-US" sz="1900" b="1" dirty="0">
                <a:solidFill>
                  <a:schemeClr val="tx1"/>
                </a:solidFill>
                <a:latin typeface="18 VAG Rounded Black   09390"/>
                <a:ea typeface="+mn-ea"/>
                <a:cs typeface="+mn-cs"/>
              </a:rPr>
              <a:t>(</a:t>
            </a:r>
            <a:fld id="{F6F39CF2-87E7-FF4A-9C8E-A745CB692DE9}" type="slidenum">
              <a:rPr lang="en-US" sz="1900" b="1">
                <a:solidFill>
                  <a:schemeClr val="tx1"/>
                </a:solidFill>
                <a:latin typeface="18 VAG Rounded Black   09390"/>
                <a:ea typeface="+mn-ea"/>
                <a:cs typeface="+mn-cs"/>
              </a:rPr>
              <a:pPr algn="ctr" eaLnBrk="0" hangingPunct="0">
                <a:defRPr/>
              </a:pPr>
              <a:t>‹#›</a:t>
            </a:fld>
            <a:r>
              <a:rPr lang="en-US" sz="1900" b="1" dirty="0">
                <a:solidFill>
                  <a:schemeClr val="tx1"/>
                </a:solidFill>
                <a:latin typeface="18 VAG Rounded Black   09390"/>
                <a:ea typeface="+mn-ea"/>
                <a:cs typeface="+mn-cs"/>
              </a:rPr>
              <a:t>)          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 flipV="1">
            <a:off x="883396" y="1188720"/>
            <a:ext cx="13015486" cy="928"/>
          </a:xfrm>
          <a:prstGeom prst="line">
            <a:avLst/>
          </a:prstGeom>
          <a:ln>
            <a:solidFill>
              <a:schemeClr val="tx2"/>
            </a:solidFill>
          </a:ln>
          <a:effectLst>
            <a:glow rad="101600">
              <a:schemeClr val="tx2">
                <a:alpha val="75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31" name="Picture 25" descr="Seal"/>
          <p:cNvPicPr>
            <a:picLocks noChangeAspect="1" noChangeArrowheads="1"/>
          </p:cNvPicPr>
          <p:nvPr userDrawn="1"/>
        </p:nvPicPr>
        <p:blipFill>
          <a:blip r:embed="rId14"/>
          <a:srcRect/>
          <a:stretch>
            <a:fillRect/>
          </a:stretch>
        </p:blipFill>
        <p:spPr bwMode="auto">
          <a:xfrm flipH="1">
            <a:off x="3464543" y="7838043"/>
            <a:ext cx="386114" cy="3861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2" name="Picture 8"/>
          <p:cNvPicPr>
            <a:picLocks noChangeAspect="1"/>
          </p:cNvPicPr>
          <p:nvPr/>
        </p:nvPicPr>
        <p:blipFill>
          <a:blip r:embed="rId15"/>
          <a:srcRect/>
          <a:stretch>
            <a:fillRect/>
          </a:stretch>
        </p:blipFill>
        <p:spPr bwMode="auto">
          <a:xfrm>
            <a:off x="13198367" y="7757162"/>
            <a:ext cx="1432043" cy="472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3" name="Picture 9"/>
          <p:cNvPicPr>
            <a:picLocks noChangeAspect="1"/>
          </p:cNvPicPr>
          <p:nvPr userDrawn="1"/>
        </p:nvPicPr>
        <p:blipFill>
          <a:blip r:embed="rId16"/>
          <a:srcRect/>
          <a:stretch>
            <a:fillRect/>
          </a:stretch>
        </p:blipFill>
        <p:spPr bwMode="auto">
          <a:xfrm>
            <a:off x="121223" y="217174"/>
            <a:ext cx="716987" cy="8496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7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838210" y="1188729"/>
            <a:ext cx="13060670" cy="64389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30595" tIns="65298" rIns="130595" bIns="6529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Rectangle 11"/>
          <p:cNvSpPr>
            <a:spLocks noChangeArrowheads="1"/>
          </p:cNvSpPr>
          <p:nvPr userDrawn="1"/>
        </p:nvSpPr>
        <p:spPr bwMode="auto">
          <a:xfrm>
            <a:off x="13487400" y="7498083"/>
            <a:ext cx="1143002" cy="28870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90693" tIns="36278" rIns="90693" bIns="36278">
            <a:prstTxWarp prst="textNoShape">
              <a:avLst/>
            </a:prstTxWarp>
            <a:spAutoFit/>
          </a:bodyPr>
          <a:lstStyle/>
          <a:p>
            <a:pPr algn="r" eaLnBrk="0" hangingPunct="0">
              <a:defRPr/>
            </a:pPr>
            <a:r>
              <a:rPr lang="en-US" sz="1400" b="1" dirty="0" smtClean="0">
                <a:solidFill>
                  <a:schemeClr val="tx1"/>
                </a:solidFill>
                <a:latin typeface="18 VAG Rounded Black   09390"/>
                <a:ea typeface="+mn-ea"/>
                <a:cs typeface="+mn-cs"/>
              </a:rPr>
              <a:t>McKinsey</a:t>
            </a:r>
            <a:endParaRPr lang="en-US" sz="1400" b="1" dirty="0">
              <a:solidFill>
                <a:schemeClr val="tx1"/>
              </a:solidFill>
              <a:latin typeface="18 VAG Rounded Black   09390"/>
              <a:ea typeface="+mn-ea"/>
              <a:cs typeface="+mn-cs"/>
            </a:endParaRP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3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74" r:id="rId12"/>
  </p:sldLayoutIdLs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5900" kern="1200" spc="-141">
          <a:solidFill>
            <a:srgbClr val="C1EEFF"/>
          </a:solidFill>
          <a:latin typeface="18 VAG Rounded Bold   07390"/>
          <a:ea typeface="ＭＳ Ｐゴシック" charset="-128"/>
          <a:cs typeface="AppleGaramond Bd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5900">
          <a:solidFill>
            <a:srgbClr val="C1EEFF"/>
          </a:solidFill>
          <a:latin typeface="18 VAG Rounded Bold   07390" charset="0"/>
          <a:ea typeface="ＭＳ Ｐゴシック" charset="-128"/>
          <a:cs typeface="ＭＳ Ｐゴシック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5900">
          <a:solidFill>
            <a:srgbClr val="C1EEFF"/>
          </a:solidFill>
          <a:latin typeface="18 VAG Rounded Bold   07390" charset="0"/>
          <a:ea typeface="ＭＳ Ｐゴシック" charset="-128"/>
          <a:cs typeface="ＭＳ Ｐゴシック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5900">
          <a:solidFill>
            <a:srgbClr val="C1EEFF"/>
          </a:solidFill>
          <a:latin typeface="18 VAG Rounded Bold   07390" charset="0"/>
          <a:ea typeface="ＭＳ Ｐゴシック" charset="-128"/>
          <a:cs typeface="ＭＳ Ｐゴシック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5900">
          <a:solidFill>
            <a:srgbClr val="C1EEFF"/>
          </a:solidFill>
          <a:latin typeface="18 VAG Rounded Bold   07390" charset="0"/>
          <a:ea typeface="ＭＳ Ｐゴシック" charset="-128"/>
          <a:cs typeface="ＭＳ Ｐゴシック" charset="-128"/>
        </a:defRPr>
      </a:lvl5pPr>
      <a:lvl6pPr marL="652979" algn="l" rtl="0" fontAlgn="base">
        <a:spcBef>
          <a:spcPct val="0"/>
        </a:spcBef>
        <a:spcAft>
          <a:spcPct val="0"/>
        </a:spcAft>
        <a:defRPr sz="5900" b="1">
          <a:solidFill>
            <a:srgbClr val="C1EEFF"/>
          </a:solidFill>
          <a:latin typeface="Corbel" charset="0"/>
          <a:ea typeface="ＭＳ Ｐゴシック" charset="-128"/>
          <a:cs typeface="ＭＳ Ｐゴシック" charset="-128"/>
        </a:defRPr>
      </a:lvl6pPr>
      <a:lvl7pPr marL="1305960" algn="l" rtl="0" fontAlgn="base">
        <a:spcBef>
          <a:spcPct val="0"/>
        </a:spcBef>
        <a:spcAft>
          <a:spcPct val="0"/>
        </a:spcAft>
        <a:defRPr sz="5900" b="1">
          <a:solidFill>
            <a:srgbClr val="C1EEFF"/>
          </a:solidFill>
          <a:latin typeface="Corbel" charset="0"/>
          <a:ea typeface="ＭＳ Ｐゴシック" charset="-128"/>
          <a:cs typeface="ＭＳ Ｐゴシック" charset="-128"/>
        </a:defRPr>
      </a:lvl7pPr>
      <a:lvl8pPr marL="1958941" algn="l" rtl="0" fontAlgn="base">
        <a:spcBef>
          <a:spcPct val="0"/>
        </a:spcBef>
        <a:spcAft>
          <a:spcPct val="0"/>
        </a:spcAft>
        <a:defRPr sz="5900" b="1">
          <a:solidFill>
            <a:srgbClr val="C1EEFF"/>
          </a:solidFill>
          <a:latin typeface="Corbel" charset="0"/>
          <a:ea typeface="ＭＳ Ｐゴシック" charset="-128"/>
          <a:cs typeface="ＭＳ Ｐゴシック" charset="-128"/>
        </a:defRPr>
      </a:lvl8pPr>
      <a:lvl9pPr marL="2611921" algn="l" rtl="0" fontAlgn="base">
        <a:spcBef>
          <a:spcPct val="0"/>
        </a:spcBef>
        <a:spcAft>
          <a:spcPct val="0"/>
        </a:spcAft>
        <a:defRPr sz="5900" b="1">
          <a:solidFill>
            <a:srgbClr val="C1EEFF"/>
          </a:solidFill>
          <a:latin typeface="Corbel" charset="0"/>
          <a:ea typeface="ＭＳ Ｐゴシック" charset="-128"/>
          <a:cs typeface="ＭＳ Ｐゴシック" charset="-128"/>
        </a:defRPr>
      </a:lvl9pPr>
    </p:titleStyle>
    <p:bodyStyle>
      <a:lvl1pPr marL="587226" indent="-489737" algn="l" rtl="0" eaLnBrk="0" fontAlgn="base" hangingPunct="0">
        <a:spcBef>
          <a:spcPts val="1000"/>
        </a:spcBef>
        <a:spcAft>
          <a:spcPct val="0"/>
        </a:spcAft>
        <a:buClr>
          <a:schemeClr val="tx2"/>
        </a:buClr>
        <a:buSzPct val="95000"/>
        <a:buFont typeface="Wingdings" pitchFamily="-1" charset="2"/>
        <a:buChar char=""/>
        <a:defRPr sz="4300" kern="1200">
          <a:solidFill>
            <a:schemeClr val="tx1"/>
          </a:solidFill>
          <a:latin typeface="18 VAG Rounded Bold   07390"/>
          <a:ea typeface="ＭＳ Ｐゴシック" charset="-128"/>
          <a:cs typeface="ＭＳ Ｐゴシック" charset="-128"/>
        </a:defRPr>
      </a:lvl1pPr>
      <a:lvl2pPr marL="1056559" indent="-408114" algn="l" rtl="0" eaLnBrk="0" fontAlgn="base" hangingPunct="0">
        <a:spcBef>
          <a:spcPct val="20000"/>
        </a:spcBef>
        <a:spcAft>
          <a:spcPct val="0"/>
        </a:spcAft>
        <a:buSzPct val="90000"/>
        <a:buFont typeface="Wingdings" pitchFamily="-1" charset="2"/>
        <a:buChar char=""/>
        <a:defRPr sz="3700" kern="1200">
          <a:solidFill>
            <a:srgbClr val="FFE39D"/>
          </a:solidFill>
          <a:latin typeface="18 VAG Rounded Light   02390"/>
          <a:ea typeface="ＭＳ Ｐゴシック" charset="-128"/>
          <a:cs typeface="+mn-cs"/>
        </a:defRPr>
      </a:lvl2pPr>
      <a:lvl3pPr marL="1421595" indent="-326489" algn="l" rtl="0" eaLnBrk="0" fontAlgn="base" hangingPunct="0">
        <a:spcBef>
          <a:spcPct val="20000"/>
        </a:spcBef>
        <a:spcAft>
          <a:spcPct val="0"/>
        </a:spcAft>
        <a:buFont typeface="Wingdings 2" pitchFamily="-1" charset="2"/>
        <a:buChar char=""/>
        <a:defRPr sz="3400" kern="1200">
          <a:solidFill>
            <a:srgbClr val="A7D6FF"/>
          </a:solidFill>
          <a:latin typeface="18 VAG Rounded Light   02390"/>
          <a:ea typeface="ＭＳ Ｐゴシック" charset="-128"/>
          <a:cs typeface="+mn-cs"/>
        </a:defRPr>
      </a:lvl3pPr>
      <a:lvl4pPr marL="1800229" indent="-326489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 3" pitchFamily="-1" charset="2"/>
        <a:buChar char=""/>
        <a:defRPr sz="3000" kern="1200">
          <a:solidFill>
            <a:srgbClr val="F273AF"/>
          </a:solidFill>
          <a:latin typeface="18 VAG Rounded Light   02390"/>
          <a:ea typeface="ＭＳ Ｐゴシック" charset="-128"/>
          <a:cs typeface="+mn-cs"/>
        </a:defRPr>
      </a:lvl4pPr>
      <a:lvl5pPr marL="2115383" indent="-299281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Wingdings 2" pitchFamily="-1" charset="2"/>
        <a:buChar char=""/>
        <a:defRPr sz="2900" kern="1200">
          <a:solidFill>
            <a:schemeClr val="tx1"/>
          </a:solidFill>
          <a:latin typeface="18 VAG Rounded Light   02390"/>
          <a:ea typeface="ＭＳ Ｐゴシック" charset="-128"/>
          <a:cs typeface="+mn-cs"/>
        </a:defRPr>
      </a:lvl5pPr>
      <a:lvl6pPr marL="2442142" indent="-300371" algn="l" rtl="0" eaLnBrk="1" latinLnBrk="0" hangingPunct="1">
        <a:spcBef>
          <a:spcPct val="20000"/>
        </a:spcBef>
        <a:buClr>
          <a:schemeClr val="accent3"/>
        </a:buClr>
        <a:buFont typeface="Wingdings 2"/>
        <a:buChar char="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6pPr>
      <a:lvl7pPr marL="2716396" indent="-261194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2990646" indent="-261194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3264898" indent="-261194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652979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130596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958941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2611921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3264898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3917878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4570857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5223836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6.pdf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wmf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tif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4"/>
          <p:cNvSpPr>
            <a:spLocks noChangeArrowheads="1"/>
          </p:cNvSpPr>
          <p:nvPr/>
        </p:nvSpPr>
        <p:spPr bwMode="auto">
          <a:xfrm>
            <a:off x="5012290" y="374997"/>
            <a:ext cx="8290560" cy="389220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 lIns="90693" tIns="36278" rIns="90693" bIns="36278" anchor="ctr">
            <a:prstTxWarp prst="textNoShape">
              <a:avLst/>
            </a:prstTxWarp>
            <a:spAutoFit/>
          </a:bodyPr>
          <a:lstStyle/>
          <a:p>
            <a:pPr algn="ctr" eaLnBrk="0" hangingPunct="0">
              <a:lnSpc>
                <a:spcPct val="77000"/>
              </a:lnSpc>
            </a:pPr>
            <a:r>
              <a:rPr lang="en-US" sz="5100" b="1" dirty="0">
                <a:solidFill>
                  <a:schemeClr val="tx2"/>
                </a:solidFill>
                <a:latin typeface="18 VAG Rounded Bold   07390" charset="0"/>
              </a:rPr>
              <a:t>The Beauty and Joy of Computing</a:t>
            </a:r>
            <a:r>
              <a:rPr lang="en-US" sz="4600" b="1" dirty="0">
                <a:solidFill>
                  <a:schemeClr val="tx2"/>
                </a:solidFill>
                <a:latin typeface="18 VAG Rounded Bold   07390" charset="0"/>
              </a:rPr>
              <a:t/>
            </a:r>
            <a:br>
              <a:rPr lang="en-US" sz="4600" b="1" dirty="0">
                <a:solidFill>
                  <a:schemeClr val="tx2"/>
                </a:solidFill>
                <a:latin typeface="18 VAG Rounded Bold   07390" charset="0"/>
              </a:rPr>
            </a:br>
            <a:r>
              <a:rPr lang="en-US" sz="4600" b="1" dirty="0">
                <a:latin typeface="18 VAG Rounded Bold   07390" charset="0"/>
              </a:rPr>
              <a:t/>
            </a:r>
            <a:br>
              <a:rPr lang="en-US" sz="4600" b="1" dirty="0">
                <a:latin typeface="18 VAG Rounded Bold   07390" charset="0"/>
              </a:rPr>
            </a:br>
            <a:r>
              <a:rPr lang="en-US" sz="4000" b="1" dirty="0">
                <a:solidFill>
                  <a:schemeClr val="tx1"/>
                </a:solidFill>
                <a:latin typeface="18 VAG Rounded Bold   07390" charset="0"/>
              </a:rPr>
              <a:t>Lecture </a:t>
            </a:r>
            <a:r>
              <a:rPr lang="en-US" sz="4000" b="1" dirty="0" smtClean="0">
                <a:solidFill>
                  <a:schemeClr val="tx1"/>
                </a:solidFill>
                <a:latin typeface="18 VAG Rounded Bold   07390" charset="0"/>
              </a:rPr>
              <a:t>#5</a:t>
            </a:r>
            <a:r>
              <a:rPr lang="en-US" sz="4000" b="1" dirty="0">
                <a:solidFill>
                  <a:schemeClr val="tx1"/>
                </a:solidFill>
                <a:latin typeface="18 VAG Rounded Bold   07390" charset="0"/>
              </a:rPr>
              <a:t/>
            </a:r>
            <a:br>
              <a:rPr lang="en-US" sz="4000" b="1" dirty="0">
                <a:solidFill>
                  <a:schemeClr val="tx1"/>
                </a:solidFill>
                <a:latin typeface="18 VAG Rounded Bold   07390" charset="0"/>
              </a:rPr>
            </a:br>
            <a:r>
              <a:rPr lang="en-US" sz="4000" b="1" dirty="0" smtClean="0">
                <a:solidFill>
                  <a:schemeClr val="tx1"/>
                </a:solidFill>
                <a:latin typeface="18 VAG Rounded Bold   07390" charset="0"/>
              </a:rPr>
              <a:t>Programming Paradigms</a:t>
            </a:r>
            <a:r>
              <a:rPr lang="en-US" sz="4000" b="1" dirty="0">
                <a:solidFill>
                  <a:schemeClr val="tx1"/>
                </a:solidFill>
                <a:latin typeface="18 VAG Rounded Bold   07390" charset="0"/>
              </a:rPr>
              <a:t/>
            </a:r>
            <a:br>
              <a:rPr lang="en-US" sz="4000" b="1" dirty="0">
                <a:solidFill>
                  <a:schemeClr val="tx1"/>
                </a:solidFill>
                <a:latin typeface="18 VAG Rounded Bold   07390" charset="0"/>
              </a:rPr>
            </a:br>
            <a:endParaRPr lang="en-US" sz="4600" b="1" dirty="0">
              <a:solidFill>
                <a:schemeClr val="bg2"/>
              </a:solidFill>
              <a:latin typeface="18 VAG Rounded Bold   07390" charset="0"/>
            </a:endParaRPr>
          </a:p>
          <a:p>
            <a:pPr algn="ctr" eaLnBrk="0" hangingPunct="0">
              <a:lnSpc>
                <a:spcPct val="77000"/>
              </a:lnSpc>
            </a:pPr>
            <a:endParaRPr lang="en-US" sz="4600" b="1" dirty="0">
              <a:solidFill>
                <a:schemeClr val="bg2"/>
              </a:solidFill>
              <a:latin typeface="18 VAG Rounded Bold   07390" charset="0"/>
            </a:endParaRPr>
          </a:p>
        </p:txBody>
      </p:sp>
      <p:sp>
        <p:nvSpPr>
          <p:cNvPr id="48" name="Title 47"/>
          <p:cNvSpPr>
            <a:spLocks noGrp="1"/>
          </p:cNvSpPr>
          <p:nvPr>
            <p:ph type="ctrTitle" idx="4294967295"/>
          </p:nvPr>
        </p:nvSpPr>
        <p:spPr>
          <a:xfrm>
            <a:off x="3962400" y="3505200"/>
            <a:ext cx="10210800" cy="82296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4800" dirty="0" smtClean="0">
                <a:solidFill>
                  <a:srgbClr val="FFFF00"/>
                </a:solidFill>
              </a:rPr>
              <a:t>Programming Language Trends</a:t>
            </a:r>
            <a:endParaRPr lang="en-US" sz="4800" dirty="0">
              <a:solidFill>
                <a:srgbClr val="FFFF00"/>
              </a:solidFill>
              <a:ea typeface="+mj-ea"/>
              <a:cs typeface="+mj-cs"/>
            </a:endParaRPr>
          </a:p>
        </p:txBody>
      </p:sp>
      <p:sp>
        <p:nvSpPr>
          <p:cNvPr id="15365" name="Subtitle 48"/>
          <p:cNvSpPr>
            <a:spLocks noGrp="1"/>
          </p:cNvSpPr>
          <p:nvPr>
            <p:ph type="subTitle" idx="1"/>
          </p:nvPr>
        </p:nvSpPr>
        <p:spPr>
          <a:xfrm>
            <a:off x="3962402" y="4264742"/>
            <a:ext cx="10210798" cy="3322320"/>
          </a:xfrm>
        </p:spPr>
        <p:txBody>
          <a:bodyPr wrap="square" anchor="t">
            <a:scene3d>
              <a:camera prst="orthographicFront"/>
              <a:lightRig rig="flat" dir="tl">
                <a:rot lat="0" lon="0" rev="6600000"/>
              </a:lightRig>
            </a:scene3d>
            <a:sp3d>
              <a:bevelT w="38100" h="31750"/>
              <a:contourClr>
                <a:schemeClr val="tx1"/>
              </a:contourClr>
            </a:sp3d>
          </a:bodyPr>
          <a:lstStyle/>
          <a:p>
            <a:pPr algn="l" eaLnBrk="1" hangingPunct="1">
              <a:spcBef>
                <a:spcPct val="0"/>
              </a:spcBef>
              <a:buFont typeface="Arial"/>
              <a:buChar char="•"/>
              <a:defRPr/>
            </a:pPr>
            <a:r>
              <a:rPr lang="en-US" sz="3200" b="0" dirty="0" smtClean="0">
                <a:solidFill>
                  <a:schemeClr val="tx1"/>
                </a:solidFill>
                <a:effectLst/>
                <a:latin typeface="18 VAG Rounded Light   02390"/>
                <a:ea typeface="ＭＳ Ｐゴシック" pitchFamily="-65" charset="-128"/>
                <a:cs typeface="ＭＳ Ｐゴシック" pitchFamily="-65" charset="-128"/>
              </a:rPr>
              <a:t> Python usage rises with growing popularity of Data Science.</a:t>
            </a:r>
          </a:p>
          <a:p>
            <a:pPr algn="l" eaLnBrk="1" hangingPunct="1">
              <a:spcBef>
                <a:spcPct val="0"/>
              </a:spcBef>
              <a:buFont typeface="Arial"/>
              <a:buChar char="•"/>
              <a:defRPr/>
            </a:pPr>
            <a:r>
              <a:rPr lang="en-US" sz="3200" b="0" dirty="0">
                <a:solidFill>
                  <a:schemeClr val="tx1"/>
                </a:solidFill>
                <a:effectLst/>
                <a:latin typeface="18 VAG Rounded Light   02390"/>
                <a:ea typeface="ＭＳ Ｐゴシック" pitchFamily="-65" charset="-128"/>
                <a:cs typeface="ＭＳ Ｐゴシック" pitchFamily="-65" charset="-128"/>
              </a:rPr>
              <a:t> </a:t>
            </a:r>
            <a:r>
              <a:rPr lang="en-US" sz="3200" b="0" dirty="0" smtClean="0">
                <a:solidFill>
                  <a:schemeClr val="tx1"/>
                </a:solidFill>
                <a:effectLst/>
                <a:latin typeface="18 VAG Rounded Light   02390"/>
                <a:ea typeface="ＭＳ Ｐゴシック" pitchFamily="-65" charset="-128"/>
                <a:cs typeface="ＭＳ Ｐゴシック" pitchFamily="-65" charset="-128"/>
              </a:rPr>
              <a:t>Java and C still dominate the job market. </a:t>
            </a:r>
          </a:p>
          <a:p>
            <a:pPr algn="l" eaLnBrk="1" hangingPunct="1">
              <a:spcBef>
                <a:spcPct val="0"/>
              </a:spcBef>
              <a:buFont typeface="Arial"/>
              <a:buChar char="•"/>
              <a:defRPr/>
            </a:pPr>
            <a:r>
              <a:rPr lang="en-US" sz="3200" b="0" dirty="0">
                <a:solidFill>
                  <a:schemeClr val="tx1"/>
                </a:solidFill>
                <a:effectLst/>
                <a:latin typeface="18 VAG Rounded Light   02390"/>
                <a:ea typeface="ＭＳ Ｐゴシック" pitchFamily="-65" charset="-128"/>
                <a:cs typeface="ＭＳ Ｐゴシック" pitchFamily="-65" charset="-128"/>
              </a:rPr>
              <a:t> </a:t>
            </a:r>
            <a:r>
              <a:rPr lang="en-US" sz="3200" b="0" dirty="0" smtClean="0">
                <a:solidFill>
                  <a:schemeClr val="tx1"/>
                </a:solidFill>
                <a:effectLst/>
                <a:latin typeface="18 VAG Rounded Light   02390"/>
                <a:ea typeface="ＭＳ Ｐゴシック" pitchFamily="-65" charset="-128"/>
                <a:cs typeface="ＭＳ Ｐゴシック" pitchFamily="-65" charset="-128"/>
              </a:rPr>
              <a:t>The demand for functional paradigm support increases with Cloud Computing.</a:t>
            </a:r>
            <a:endParaRPr lang="en-US" sz="3000" b="0" dirty="0">
              <a:solidFill>
                <a:schemeClr val="tx1"/>
              </a:solidFill>
              <a:effectLst/>
              <a:latin typeface="18 VAG Rounded Light   02390"/>
              <a:ea typeface="ＭＳ Ｐゴシック" pitchFamily="-65" charset="-128"/>
              <a:cs typeface="ＭＳ Ｐゴシック" pitchFamily="-65" charset="-128"/>
            </a:endParaRPr>
          </a:p>
        </p:txBody>
      </p:sp>
      <p:sp>
        <p:nvSpPr>
          <p:cNvPr id="54" name="Oval 53"/>
          <p:cNvSpPr/>
          <p:nvPr/>
        </p:nvSpPr>
        <p:spPr>
          <a:xfrm>
            <a:off x="9677400" y="7206062"/>
            <a:ext cx="4953000" cy="566338"/>
          </a:xfrm>
          <a:prstGeom prst="ellipse">
            <a:avLst/>
          </a:prstGeom>
          <a:solidFill>
            <a:schemeClr val="bg1">
              <a:alpha val="17000"/>
            </a:schemeClr>
          </a:solidFill>
          <a:ln>
            <a:noFill/>
          </a:ln>
          <a:effectLst>
            <a:softEdge rad="1397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595" tIns="65298" rIns="130595" bIns="65298" anchor="ctr"/>
          <a:lstStyle/>
          <a:p>
            <a:pPr algn="ctr" eaLnBrk="0" hangingPunct="0">
              <a:defRPr/>
            </a:pP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33460" y="804046"/>
            <a:ext cx="1639740" cy="1943092"/>
          </a:xfrm>
          <a:prstGeom prst="rect">
            <a:avLst/>
          </a:prstGeom>
        </p:spPr>
      </p:pic>
      <p:pic>
        <p:nvPicPr>
          <p:cNvPr id="15" name="Picture 25" descr="Seal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080206" y="820177"/>
            <a:ext cx="1756538" cy="1756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52125" y="424650"/>
            <a:ext cx="1438404" cy="215760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4" name="Rectangle 13"/>
          <p:cNvSpPr/>
          <p:nvPr/>
        </p:nvSpPr>
        <p:spPr>
          <a:xfrm>
            <a:off x="788952" y="2576715"/>
            <a:ext cx="2364750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 smtClean="0">
                <a:solidFill>
                  <a:schemeClr val="tx2"/>
                </a:solidFill>
                <a:latin typeface="18 VAG Rounded Bold   07390" charset="0"/>
              </a:rPr>
              <a:t>Jonathan </a:t>
            </a:r>
          </a:p>
          <a:p>
            <a:r>
              <a:rPr lang="en-US" sz="3600" b="1" dirty="0" smtClean="0">
                <a:solidFill>
                  <a:schemeClr val="tx2"/>
                </a:solidFill>
                <a:latin typeface="18 VAG Rounded Bold   07390" charset="0"/>
              </a:rPr>
              <a:t>McKinsey</a:t>
            </a:r>
            <a:endParaRPr lang="en-US" sz="36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Declarative Programming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Declarative Programming</a:t>
            </a:r>
          </a:p>
        </p:txBody>
      </p:sp>
      <p:sp>
        <p:nvSpPr>
          <p:cNvPr id="4" name="Content Placeholder 4"/>
          <p:cNvSpPr>
            <a:spLocks noGrp="1"/>
          </p:cNvSpPr>
          <p:nvPr>
            <p:ph sz="half" idx="1"/>
          </p:nvPr>
        </p:nvSpPr>
        <p:spPr>
          <a:xfrm>
            <a:off x="838210" y="1219200"/>
            <a:ext cx="8381990" cy="6477000"/>
          </a:xfrm>
        </p:spPr>
        <p:txBody>
          <a:bodyPr/>
          <a:lstStyle/>
          <a:p>
            <a:r>
              <a:rPr lang="en-US" sz="3200" dirty="0"/>
              <a:t>Express </a:t>
            </a:r>
            <a:r>
              <a:rPr lang="en-US" sz="3200" u="sng" dirty="0"/>
              <a:t>what</a:t>
            </a:r>
            <a:r>
              <a:rPr lang="en-US" sz="3200" dirty="0"/>
              <a:t> computation desired without specifying </a:t>
            </a:r>
            <a:r>
              <a:rPr lang="en-US" sz="3200" u="sng" dirty="0"/>
              <a:t>how</a:t>
            </a:r>
            <a:r>
              <a:rPr lang="en-US" sz="3200" dirty="0"/>
              <a:t> it carries it out</a:t>
            </a:r>
          </a:p>
          <a:p>
            <a:pPr lvl="1"/>
            <a:r>
              <a:rPr lang="en-US" sz="2800" dirty="0"/>
              <a:t>Often a series of assertions and queries</a:t>
            </a:r>
          </a:p>
          <a:p>
            <a:pPr lvl="1"/>
            <a:r>
              <a:rPr lang="en-US" sz="2800" dirty="0"/>
              <a:t>Feels like magic!</a:t>
            </a:r>
          </a:p>
          <a:p>
            <a:r>
              <a:rPr lang="en-US" sz="3200" dirty="0"/>
              <a:t>Sub-categories</a:t>
            </a:r>
          </a:p>
          <a:p>
            <a:pPr lvl="1"/>
            <a:r>
              <a:rPr lang="en-US" sz="2800" dirty="0"/>
              <a:t>Logic</a:t>
            </a:r>
          </a:p>
          <a:p>
            <a:pPr lvl="1"/>
            <a:r>
              <a:rPr lang="en-US" sz="2800" dirty="0"/>
              <a:t>Constraint</a:t>
            </a:r>
          </a:p>
          <a:p>
            <a:r>
              <a:rPr lang="en-US" sz="3200" dirty="0" smtClean="0"/>
              <a:t>Example</a:t>
            </a:r>
            <a:r>
              <a:rPr lang="en-US" sz="3200" dirty="0" smtClean="0"/>
              <a:t>: </a:t>
            </a:r>
            <a:r>
              <a:rPr lang="en-US" sz="3200" dirty="0"/>
              <a:t>Prolog</a:t>
            </a:r>
          </a:p>
        </p:txBody>
      </p:sp>
      <p:sp>
        <p:nvSpPr>
          <p:cNvPr id="7" name="Rectangle 6"/>
          <p:cNvSpPr/>
          <p:nvPr/>
        </p:nvSpPr>
        <p:spPr>
          <a:xfrm>
            <a:off x="4495800" y="0"/>
            <a:ext cx="10134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400" b="1">
                <a:solidFill>
                  <a:schemeClr val="tx1">
                    <a:lumMod val="75000"/>
                  </a:schemeClr>
                </a:solidFill>
                <a:latin typeface="Courier"/>
                <a:cs typeface="Courier"/>
              </a:rPr>
              <a:t>en.wikipedia.org/wiki/Declarative_programming</a:t>
            </a:r>
          </a:p>
        </p:txBody>
      </p:sp>
      <p:sp>
        <p:nvSpPr>
          <p:cNvPr id="8" name="Rectangle 7"/>
          <p:cNvSpPr/>
          <p:nvPr/>
        </p:nvSpPr>
        <p:spPr>
          <a:xfrm>
            <a:off x="9601200" y="1371600"/>
            <a:ext cx="43434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>
                <a:solidFill>
                  <a:schemeClr val="tx1"/>
                </a:solidFill>
                <a:latin typeface="18 VAG Rounded Thin   55390"/>
              </a:rPr>
              <a:t>Thatnks to Anders Hejlsberg</a:t>
            </a:r>
            <a:br>
              <a:rPr lang="en-US" sz="2000">
                <a:solidFill>
                  <a:schemeClr val="tx1"/>
                </a:solidFill>
                <a:latin typeface="18 VAG Rounded Thin   55390"/>
              </a:rPr>
            </a:br>
            <a:r>
              <a:rPr lang="en-US" sz="2000">
                <a:solidFill>
                  <a:schemeClr val="tx1"/>
                </a:solidFill>
                <a:latin typeface="18 VAG Rounded Thin   55390"/>
              </a:rPr>
              <a:t>“The Future of C#” @ PDC2008</a:t>
            </a:r>
            <a:br>
              <a:rPr lang="en-US" sz="2000">
                <a:solidFill>
                  <a:schemeClr val="tx1"/>
                </a:solidFill>
                <a:latin typeface="18 VAG Rounded Thin   55390"/>
              </a:rPr>
            </a:br>
            <a:r>
              <a:rPr lang="en-US" sz="2000">
                <a:solidFill>
                  <a:schemeClr val="tx1"/>
                </a:solidFill>
                <a:latin typeface="18 VAG Rounded Thin   55390"/>
              </a:rPr>
              <a:t>channel9.msdn.com/pdc2008/TL16/</a:t>
            </a:r>
            <a:endParaRPr lang="en-US" sz="100" b="1">
              <a:solidFill>
                <a:schemeClr val="tx1"/>
              </a:solidFill>
              <a:latin typeface="18 VAG Rounded Thin   55390"/>
              <a:cs typeface="Courier New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9372600" y="5100935"/>
            <a:ext cx="4419600" cy="158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rot="5400000" flipH="1" flipV="1">
            <a:off x="8651082" y="4225429"/>
            <a:ext cx="2208212" cy="158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9906000" y="3348335"/>
            <a:ext cx="3657600" cy="1447800"/>
          </a:xfrm>
          <a:prstGeom prst="straightConnector1">
            <a:avLst/>
          </a:prstGeom>
          <a:ln w="76200" cap="rnd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9906000" y="3119735"/>
            <a:ext cx="3581400" cy="1600200"/>
          </a:xfrm>
          <a:prstGeom prst="straightConnector1">
            <a:avLst/>
          </a:prstGeom>
          <a:ln w="76200" cap="rnd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12801600" y="2819400"/>
            <a:ext cx="990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>
                <a:latin typeface="18 VAG Rounded Thin   55390"/>
              </a:rPr>
              <a:t>What</a:t>
            </a:r>
            <a:endParaRPr lang="en-US" sz="200" b="1">
              <a:latin typeface="18 VAG Rounded Thin   55390"/>
              <a:cs typeface="Courier New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12877800" y="3962400"/>
            <a:ext cx="990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>
                <a:solidFill>
                  <a:schemeClr val="accent2"/>
                </a:solidFill>
                <a:latin typeface="18 VAG Rounded Thin   55390"/>
              </a:rPr>
              <a:t>How</a:t>
            </a:r>
            <a:endParaRPr lang="en-US" sz="200" b="1">
              <a:solidFill>
                <a:schemeClr val="accent2"/>
              </a:solidFill>
              <a:latin typeface="18 VAG Rounded Thin   55390"/>
              <a:cs typeface="Courier New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9372600" y="5237028"/>
            <a:ext cx="2133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tx1"/>
                </a:solidFill>
                <a:latin typeface="18 VAG Rounded Thin   55390"/>
              </a:rPr>
              <a:t>Imperative</a:t>
            </a:r>
            <a:endParaRPr lang="en-US" sz="200" b="1" dirty="0">
              <a:solidFill>
                <a:schemeClr val="tx1"/>
              </a:solidFill>
              <a:latin typeface="18 VAG Rounded Thin   55390"/>
              <a:cs typeface="Courier New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11887994" y="5246637"/>
            <a:ext cx="1904206" cy="461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400" b="1" dirty="0">
                <a:solidFill>
                  <a:schemeClr val="tx1"/>
                </a:solidFill>
                <a:latin typeface="18 VAG Rounded Thin   55390"/>
              </a:rPr>
              <a:t>Declarative</a:t>
            </a:r>
            <a:endParaRPr lang="en-US" sz="200" b="1" dirty="0">
              <a:solidFill>
                <a:schemeClr val="tx1"/>
              </a:solidFill>
              <a:latin typeface="18 VAG Rounded Thin   55390"/>
              <a:cs typeface="Courier New"/>
            </a:endParaRPr>
          </a:p>
        </p:txBody>
      </p:sp>
    </p:spTree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Declarative Programming Example</a:t>
            </a:r>
          </a:p>
        </p:txBody>
      </p:sp>
      <p:sp>
        <p:nvSpPr>
          <p:cNvPr id="6" name="Content Placeholder 4"/>
          <p:cNvSpPr>
            <a:spLocks noGrp="1"/>
          </p:cNvSpPr>
          <p:nvPr>
            <p:ph sz="half" idx="1"/>
          </p:nvPr>
        </p:nvSpPr>
        <p:spPr>
          <a:xfrm>
            <a:off x="838210" y="1219200"/>
            <a:ext cx="8305790" cy="6324600"/>
          </a:xfrm>
        </p:spPr>
        <p:txBody>
          <a:bodyPr/>
          <a:lstStyle/>
          <a:p>
            <a:r>
              <a:rPr lang="en-US" sz="3100" dirty="0"/>
              <a:t>Five schoolgirls sat for an examination. Their parents – so they thought – showed an undue degree of interest in the result.  They therefore agreed that, in writing home about the examination, </a:t>
            </a:r>
            <a:r>
              <a:rPr lang="en-US" sz="3100" dirty="0">
                <a:solidFill>
                  <a:srgbClr val="FFFF00"/>
                </a:solidFill>
              </a:rPr>
              <a:t>each girl should make one true statement and one untrue one</a:t>
            </a:r>
            <a:r>
              <a:rPr lang="en-US" sz="3100" dirty="0"/>
              <a:t>. The following are the relevant passages from their letters:</a:t>
            </a:r>
          </a:p>
        </p:txBody>
      </p:sp>
      <p:sp>
        <p:nvSpPr>
          <p:cNvPr id="7" name="Content Placeholder 5"/>
          <p:cNvSpPr txBox="1">
            <a:spLocks/>
          </p:cNvSpPr>
          <p:nvPr/>
        </p:nvSpPr>
        <p:spPr bwMode="auto">
          <a:xfrm>
            <a:off x="9144000" y="1219200"/>
            <a:ext cx="4038600" cy="53058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411163" marR="0" lvl="0" indent="-342900" algn="l" defTabSz="914400" rtl="0" eaLnBrk="0" fontAlgn="base" latinLnBrk="0" hangingPunct="0">
              <a:lnSpc>
                <a:spcPct val="100000"/>
              </a:lnSpc>
              <a:spcBef>
                <a:spcPts val="700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Wingdings" pitchFamily="-65" charset="2"/>
              <a:buChar char=""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18 VAG Rounded Bold   07390"/>
                <a:ea typeface="ＭＳ Ｐゴシック" charset="-128"/>
                <a:cs typeface="ＭＳ Ｐゴシック" charset="-128"/>
              </a:rPr>
              <a:t>Betty</a:t>
            </a:r>
          </a:p>
          <a:p>
            <a:pPr marL="739775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90000"/>
              <a:buFont typeface="Wingdings" pitchFamily="-65" charset="2"/>
              <a:buChar char="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chemeClr val="accent3">
                    <a:lumMod val="40000"/>
                    <a:lumOff val="60000"/>
                  </a:schemeClr>
                </a:solidFill>
                <a:effectLst/>
                <a:uLnTx/>
                <a:uFillTx/>
                <a:latin typeface="18 VAG Rounded Light   02390"/>
                <a:ea typeface="ＭＳ Ｐゴシック" charset="-128"/>
                <a:cs typeface="+mn-cs"/>
              </a:rPr>
              <a:t>Kitty was 2</a:t>
            </a:r>
            <a:r>
              <a:rPr kumimoji="0" lang="en-US" sz="2000" b="0" i="0" u="none" strike="noStrike" kern="1200" cap="none" spc="0" normalizeH="0" baseline="30000" noProof="0">
                <a:ln>
                  <a:noFill/>
                </a:ln>
                <a:solidFill>
                  <a:schemeClr val="accent3">
                    <a:lumMod val="40000"/>
                    <a:lumOff val="60000"/>
                  </a:schemeClr>
                </a:solidFill>
                <a:effectLst/>
                <a:uLnTx/>
                <a:uFillTx/>
                <a:latin typeface="18 VAG Rounded Light   02390"/>
                <a:ea typeface="ＭＳ Ｐゴシック" charset="-128"/>
                <a:cs typeface="+mn-cs"/>
              </a:rPr>
              <a:t>nd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chemeClr val="accent3">
                  <a:lumMod val="40000"/>
                  <a:lumOff val="60000"/>
                </a:schemeClr>
              </a:solidFill>
              <a:effectLst/>
              <a:uLnTx/>
              <a:uFillTx/>
              <a:latin typeface="18 VAG Rounded Light   02390"/>
              <a:ea typeface="ＭＳ Ｐゴシック" charset="-128"/>
              <a:cs typeface="+mn-cs"/>
            </a:endParaRPr>
          </a:p>
          <a:p>
            <a:pPr marL="739775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90000"/>
              <a:buFont typeface="Wingdings" pitchFamily="-65" charset="2"/>
              <a:buChar char="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chemeClr val="accent3">
                    <a:lumMod val="40000"/>
                    <a:lumOff val="60000"/>
                  </a:schemeClr>
                </a:solidFill>
                <a:effectLst/>
                <a:uLnTx/>
                <a:uFillTx/>
                <a:latin typeface="18 VAG Rounded Light   02390"/>
                <a:ea typeface="ＭＳ Ｐゴシック" charset="-128"/>
                <a:cs typeface="+mn-cs"/>
              </a:rPr>
              <a:t>I was 3</a:t>
            </a:r>
            <a:r>
              <a:rPr kumimoji="0" lang="en-US" sz="2000" b="0" i="0" u="none" strike="noStrike" kern="1200" cap="none" spc="0" normalizeH="0" baseline="30000" noProof="0">
                <a:ln>
                  <a:noFill/>
                </a:ln>
                <a:solidFill>
                  <a:schemeClr val="accent3">
                    <a:lumMod val="40000"/>
                    <a:lumOff val="60000"/>
                  </a:schemeClr>
                </a:solidFill>
                <a:effectLst/>
                <a:uLnTx/>
                <a:uFillTx/>
                <a:latin typeface="18 VAG Rounded Light   02390"/>
                <a:ea typeface="ＭＳ Ｐゴシック" charset="-128"/>
                <a:cs typeface="+mn-cs"/>
              </a:rPr>
              <a:t>rd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chemeClr val="accent3">
                  <a:lumMod val="40000"/>
                  <a:lumOff val="60000"/>
                </a:schemeClr>
              </a:solidFill>
              <a:effectLst/>
              <a:uLnTx/>
              <a:uFillTx/>
              <a:latin typeface="18 VAG Rounded Light   02390"/>
              <a:ea typeface="ＭＳ Ｐゴシック" charset="-128"/>
              <a:cs typeface="+mn-cs"/>
            </a:endParaRPr>
          </a:p>
          <a:p>
            <a:pPr marL="411163" marR="0" lvl="0" indent="-342900" algn="l" defTabSz="914400" rtl="0" eaLnBrk="0" fontAlgn="base" latinLnBrk="0" hangingPunct="0">
              <a:lnSpc>
                <a:spcPct val="100000"/>
              </a:lnSpc>
              <a:spcBef>
                <a:spcPts val="700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Wingdings" pitchFamily="-65" charset="2"/>
              <a:buChar char=""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18 VAG Rounded Bold   07390"/>
                <a:ea typeface="ＭＳ Ｐゴシック" charset="-128"/>
                <a:cs typeface="ＭＳ Ｐゴシック" charset="-128"/>
              </a:rPr>
              <a:t>Ethel</a:t>
            </a:r>
          </a:p>
          <a:p>
            <a:pPr marL="739775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90000"/>
              <a:buFont typeface="Wingdings" pitchFamily="-65" charset="2"/>
              <a:buChar char="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chemeClr val="accent3">
                    <a:lumMod val="40000"/>
                    <a:lumOff val="60000"/>
                  </a:schemeClr>
                </a:solidFill>
                <a:effectLst/>
                <a:uLnTx/>
                <a:uFillTx/>
                <a:latin typeface="18 VAG Rounded Light   02390"/>
                <a:ea typeface="ＭＳ Ｐゴシック" charset="-128"/>
                <a:cs typeface="+mn-cs"/>
              </a:rPr>
              <a:t>I was on top</a:t>
            </a:r>
          </a:p>
          <a:p>
            <a:pPr marL="739775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90000"/>
              <a:buFont typeface="Wingdings" pitchFamily="-65" charset="2"/>
              <a:buChar char="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chemeClr val="accent3">
                    <a:lumMod val="40000"/>
                    <a:lumOff val="60000"/>
                  </a:schemeClr>
                </a:solidFill>
                <a:effectLst/>
                <a:uLnTx/>
                <a:uFillTx/>
                <a:latin typeface="18 VAG Rounded Light   02390"/>
                <a:ea typeface="ＭＳ Ｐゴシック" charset="-128"/>
                <a:cs typeface="+mn-cs"/>
              </a:rPr>
              <a:t>Joan was 2</a:t>
            </a:r>
            <a:r>
              <a:rPr kumimoji="0" lang="en-US" sz="2000" b="0" i="0" u="none" strike="noStrike" kern="1200" cap="none" spc="0" normalizeH="0" baseline="30000" noProof="0">
                <a:ln>
                  <a:noFill/>
                </a:ln>
                <a:solidFill>
                  <a:schemeClr val="accent3">
                    <a:lumMod val="40000"/>
                    <a:lumOff val="60000"/>
                  </a:schemeClr>
                </a:solidFill>
                <a:effectLst/>
                <a:uLnTx/>
                <a:uFillTx/>
                <a:latin typeface="18 VAG Rounded Light   02390"/>
                <a:ea typeface="ＭＳ Ｐゴシック" charset="-128"/>
                <a:cs typeface="+mn-cs"/>
              </a:rPr>
              <a:t>nd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chemeClr val="accent3">
                  <a:lumMod val="40000"/>
                  <a:lumOff val="60000"/>
                </a:schemeClr>
              </a:solidFill>
              <a:effectLst/>
              <a:uLnTx/>
              <a:uFillTx/>
              <a:latin typeface="18 VAG Rounded Light   02390"/>
              <a:ea typeface="ＭＳ Ｐゴシック" charset="-128"/>
              <a:cs typeface="+mn-cs"/>
            </a:endParaRPr>
          </a:p>
          <a:p>
            <a:pPr marL="411163" marR="0" lvl="0" indent="-342900" algn="l" defTabSz="914400" rtl="0" eaLnBrk="0" fontAlgn="base" latinLnBrk="0" hangingPunct="0">
              <a:lnSpc>
                <a:spcPct val="100000"/>
              </a:lnSpc>
              <a:spcBef>
                <a:spcPts val="700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Wingdings" pitchFamily="-65" charset="2"/>
              <a:buChar char=""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18 VAG Rounded Bold   07390"/>
                <a:ea typeface="ＭＳ Ｐゴシック" charset="-128"/>
                <a:cs typeface="ＭＳ Ｐゴシック" charset="-128"/>
              </a:rPr>
              <a:t>Joan</a:t>
            </a:r>
          </a:p>
          <a:p>
            <a:pPr marL="739775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90000"/>
              <a:buFont typeface="Wingdings" pitchFamily="-65" charset="2"/>
              <a:buChar char="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chemeClr val="accent3">
                    <a:lumMod val="40000"/>
                    <a:lumOff val="60000"/>
                  </a:schemeClr>
                </a:solidFill>
                <a:effectLst/>
                <a:uLnTx/>
                <a:uFillTx/>
                <a:latin typeface="18 VAG Rounded Light   02390"/>
                <a:ea typeface="ＭＳ Ｐゴシック" charset="-128"/>
                <a:cs typeface="+mn-cs"/>
              </a:rPr>
              <a:t>I was 3</a:t>
            </a:r>
            <a:r>
              <a:rPr kumimoji="0" lang="en-US" sz="2000" b="0" i="0" u="none" strike="noStrike" kern="1200" cap="none" spc="0" normalizeH="0" baseline="30000" noProof="0">
                <a:ln>
                  <a:noFill/>
                </a:ln>
                <a:solidFill>
                  <a:schemeClr val="accent3">
                    <a:lumMod val="40000"/>
                    <a:lumOff val="60000"/>
                  </a:schemeClr>
                </a:solidFill>
                <a:effectLst/>
                <a:uLnTx/>
                <a:uFillTx/>
                <a:latin typeface="18 VAG Rounded Light   02390"/>
                <a:ea typeface="ＭＳ Ｐゴシック" charset="-128"/>
                <a:cs typeface="+mn-cs"/>
              </a:rPr>
              <a:t>rd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chemeClr val="accent3">
                  <a:lumMod val="40000"/>
                  <a:lumOff val="60000"/>
                </a:schemeClr>
              </a:solidFill>
              <a:effectLst/>
              <a:uLnTx/>
              <a:uFillTx/>
              <a:latin typeface="18 VAG Rounded Light   02390"/>
              <a:ea typeface="ＭＳ Ｐゴシック" charset="-128"/>
              <a:cs typeface="+mn-cs"/>
            </a:endParaRPr>
          </a:p>
          <a:p>
            <a:pPr marL="739775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90000"/>
              <a:buFont typeface="Wingdings" pitchFamily="-65" charset="2"/>
              <a:buChar char="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chemeClr val="accent3">
                    <a:lumMod val="40000"/>
                    <a:lumOff val="60000"/>
                  </a:schemeClr>
                </a:solidFill>
                <a:effectLst/>
                <a:uLnTx/>
                <a:uFillTx/>
                <a:latin typeface="18 VAG Rounded Light   02390"/>
                <a:ea typeface="ＭＳ Ｐゴシック" charset="-128"/>
                <a:cs typeface="+mn-cs"/>
              </a:rPr>
              <a:t>Ethel was last</a:t>
            </a:r>
          </a:p>
          <a:p>
            <a:pPr marL="411163" marR="0" lvl="0" indent="-342900" algn="l" defTabSz="914400" rtl="0" eaLnBrk="0" fontAlgn="base" latinLnBrk="0" hangingPunct="0">
              <a:lnSpc>
                <a:spcPct val="100000"/>
              </a:lnSpc>
              <a:spcBef>
                <a:spcPts val="700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Wingdings" pitchFamily="-65" charset="2"/>
              <a:buChar char=""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18 VAG Rounded Bold   07390"/>
                <a:ea typeface="ＭＳ Ｐゴシック" charset="-128"/>
                <a:cs typeface="ＭＳ Ｐゴシック" charset="-128"/>
              </a:rPr>
              <a:t>Kitty</a:t>
            </a:r>
          </a:p>
          <a:p>
            <a:pPr marL="739775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90000"/>
              <a:buFont typeface="Wingdings" pitchFamily="-65" charset="2"/>
              <a:buChar char="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chemeClr val="accent3">
                    <a:lumMod val="40000"/>
                    <a:lumOff val="60000"/>
                  </a:schemeClr>
                </a:solidFill>
                <a:effectLst/>
                <a:uLnTx/>
                <a:uFillTx/>
                <a:latin typeface="18 VAG Rounded Light   02390"/>
                <a:ea typeface="ＭＳ Ｐゴシック" charset="-128"/>
                <a:cs typeface="+mn-cs"/>
              </a:rPr>
              <a:t>I came out 2</a:t>
            </a:r>
            <a:r>
              <a:rPr kumimoji="0" lang="en-US" sz="2000" b="0" i="0" u="none" strike="noStrike" kern="1200" cap="none" spc="0" normalizeH="0" baseline="30000" noProof="0">
                <a:ln>
                  <a:noFill/>
                </a:ln>
                <a:solidFill>
                  <a:schemeClr val="accent3">
                    <a:lumMod val="40000"/>
                    <a:lumOff val="60000"/>
                  </a:schemeClr>
                </a:solidFill>
                <a:effectLst/>
                <a:uLnTx/>
                <a:uFillTx/>
                <a:latin typeface="18 VAG Rounded Light   02390"/>
                <a:ea typeface="ＭＳ Ｐゴシック" charset="-128"/>
                <a:cs typeface="+mn-cs"/>
              </a:rPr>
              <a:t>nd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chemeClr val="accent3">
                  <a:lumMod val="40000"/>
                  <a:lumOff val="60000"/>
                </a:schemeClr>
              </a:solidFill>
              <a:effectLst/>
              <a:uLnTx/>
              <a:uFillTx/>
              <a:latin typeface="18 VAG Rounded Light   02390"/>
              <a:ea typeface="ＭＳ Ｐゴシック" charset="-128"/>
              <a:cs typeface="+mn-cs"/>
            </a:endParaRPr>
          </a:p>
          <a:p>
            <a:pPr marL="739775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90000"/>
              <a:buFont typeface="Wingdings" pitchFamily="-65" charset="2"/>
              <a:buChar char="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chemeClr val="accent3">
                    <a:lumMod val="40000"/>
                    <a:lumOff val="60000"/>
                  </a:schemeClr>
                </a:solidFill>
                <a:effectLst/>
                <a:uLnTx/>
                <a:uFillTx/>
                <a:latin typeface="18 VAG Rounded Light   02390"/>
                <a:ea typeface="ＭＳ Ｐゴシック" charset="-128"/>
                <a:cs typeface="+mn-cs"/>
              </a:rPr>
              <a:t>Mary was only 4</a:t>
            </a:r>
            <a:r>
              <a:rPr kumimoji="0" lang="en-US" sz="2000" b="0" i="0" u="none" strike="noStrike" kern="1200" cap="none" spc="0" normalizeH="0" baseline="30000" noProof="0">
                <a:ln>
                  <a:noFill/>
                </a:ln>
                <a:solidFill>
                  <a:schemeClr val="accent3">
                    <a:lumMod val="40000"/>
                    <a:lumOff val="60000"/>
                  </a:schemeClr>
                </a:solidFill>
                <a:effectLst/>
                <a:uLnTx/>
                <a:uFillTx/>
                <a:latin typeface="18 VAG Rounded Light   02390"/>
                <a:ea typeface="ＭＳ Ｐゴシック" charset="-128"/>
                <a:cs typeface="+mn-cs"/>
              </a:rPr>
              <a:t>th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chemeClr val="accent3">
                  <a:lumMod val="40000"/>
                  <a:lumOff val="60000"/>
                </a:schemeClr>
              </a:solidFill>
              <a:effectLst/>
              <a:uLnTx/>
              <a:uFillTx/>
              <a:latin typeface="18 VAG Rounded Light   02390"/>
              <a:ea typeface="ＭＳ Ｐゴシック" charset="-128"/>
              <a:cs typeface="+mn-cs"/>
            </a:endParaRPr>
          </a:p>
          <a:p>
            <a:pPr marL="411163" marR="0" lvl="0" indent="-342900" algn="l" defTabSz="914400" rtl="0" eaLnBrk="0" fontAlgn="base" latinLnBrk="0" hangingPunct="0">
              <a:lnSpc>
                <a:spcPct val="100000"/>
              </a:lnSpc>
              <a:spcBef>
                <a:spcPts val="700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Wingdings" pitchFamily="-65" charset="2"/>
              <a:buChar char=""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18 VAG Rounded Bold   07390"/>
                <a:ea typeface="ＭＳ Ｐゴシック" charset="-128"/>
                <a:cs typeface="ＭＳ Ｐゴシック" charset="-128"/>
              </a:rPr>
              <a:t>Mary</a:t>
            </a:r>
          </a:p>
          <a:p>
            <a:pPr marL="739775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90000"/>
              <a:buFont typeface="Wingdings" pitchFamily="-65" charset="2"/>
              <a:buChar char="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chemeClr val="accent3">
                    <a:lumMod val="40000"/>
                    <a:lumOff val="60000"/>
                  </a:schemeClr>
                </a:solidFill>
                <a:effectLst/>
                <a:uLnTx/>
                <a:uFillTx/>
                <a:latin typeface="18 VAG Rounded Light   02390"/>
                <a:ea typeface="ＭＳ Ｐゴシック" charset="-128"/>
                <a:cs typeface="+mn-cs"/>
              </a:rPr>
              <a:t>I was 4</a:t>
            </a:r>
            <a:r>
              <a:rPr kumimoji="0" lang="en-US" sz="2000" b="0" i="0" u="none" strike="noStrike" kern="1200" cap="none" spc="0" normalizeH="0" baseline="30000" noProof="0">
                <a:ln>
                  <a:noFill/>
                </a:ln>
                <a:solidFill>
                  <a:schemeClr val="accent3">
                    <a:lumMod val="40000"/>
                    <a:lumOff val="60000"/>
                  </a:schemeClr>
                </a:solidFill>
                <a:effectLst/>
                <a:uLnTx/>
                <a:uFillTx/>
                <a:latin typeface="18 VAG Rounded Light   02390"/>
                <a:ea typeface="ＭＳ Ｐゴシック" charset="-128"/>
                <a:cs typeface="+mn-cs"/>
              </a:rPr>
              <a:t>th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chemeClr val="accent3">
                  <a:lumMod val="40000"/>
                  <a:lumOff val="60000"/>
                </a:schemeClr>
              </a:solidFill>
              <a:effectLst/>
              <a:uLnTx/>
              <a:uFillTx/>
              <a:latin typeface="18 VAG Rounded Light   02390"/>
              <a:ea typeface="ＭＳ Ｐゴシック" charset="-128"/>
              <a:cs typeface="+mn-cs"/>
            </a:endParaRPr>
          </a:p>
          <a:p>
            <a:pPr marL="739775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90000"/>
              <a:buFont typeface="Wingdings" pitchFamily="-65" charset="2"/>
              <a:buChar char="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chemeClr val="accent3">
                    <a:lumMod val="40000"/>
                    <a:lumOff val="60000"/>
                  </a:schemeClr>
                </a:solidFill>
                <a:effectLst/>
                <a:uLnTx/>
                <a:uFillTx/>
                <a:latin typeface="18 VAG Rounded Light   02390"/>
                <a:ea typeface="ＭＳ Ｐゴシック" charset="-128"/>
                <a:cs typeface="+mn-cs"/>
              </a:rPr>
              <a:t>Betty was 1</a:t>
            </a:r>
            <a:r>
              <a:rPr kumimoji="0" lang="en-US" sz="2000" b="0" i="0" u="none" strike="noStrike" kern="1200" cap="none" spc="0" normalizeH="0" baseline="30000" noProof="0">
                <a:ln>
                  <a:noFill/>
                </a:ln>
                <a:solidFill>
                  <a:schemeClr val="accent3">
                    <a:lumMod val="40000"/>
                    <a:lumOff val="60000"/>
                  </a:schemeClr>
                </a:solidFill>
                <a:effectLst/>
                <a:uLnTx/>
                <a:uFillTx/>
                <a:latin typeface="18 VAG Rounded Light   02390"/>
                <a:ea typeface="ＭＳ Ｐゴシック" charset="-128"/>
                <a:cs typeface="+mn-cs"/>
              </a:rPr>
              <a:t>st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chemeClr val="accent3">
                    <a:lumMod val="40000"/>
                    <a:lumOff val="60000"/>
                  </a:schemeClr>
                </a:solidFill>
                <a:effectLst/>
                <a:uLnTx/>
                <a:uFillTx/>
                <a:latin typeface="18 VAG Rounded Light   02390"/>
                <a:ea typeface="ＭＳ Ｐゴシック" charset="-128"/>
                <a:cs typeface="+mn-cs"/>
              </a:rPr>
              <a:t> </a:t>
            </a:r>
          </a:p>
        </p:txBody>
      </p:sp>
      <p:pic>
        <p:nvPicPr>
          <p:cNvPr id="9" name="Picture 8" descr="Screen shot 2010-09-15 at 4.33.54 AM.png"/>
          <p:cNvPicPr>
            <a:picLocks noChangeAspect="1"/>
          </p:cNvPicPr>
          <p:nvPr/>
        </p:nvPicPr>
        <p:blipFill>
          <a:blip r:embed="rId2"/>
          <a:srcRect b="1303"/>
          <a:stretch>
            <a:fillRect/>
          </a:stretch>
        </p:blipFill>
        <p:spPr>
          <a:xfrm>
            <a:off x="12369800" y="2542735"/>
            <a:ext cx="1270000" cy="1269725"/>
          </a:xfrm>
          <a:prstGeom prst="rect">
            <a:avLst/>
          </a:prstGeom>
        </p:spPr>
      </p:pic>
      <p:pic>
        <p:nvPicPr>
          <p:cNvPr id="10" name="Picture 9" descr="Alonzo3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75542" y="4127500"/>
            <a:ext cx="1616658" cy="158750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13863754" y="6858005"/>
            <a:ext cx="990600" cy="707868"/>
          </a:xfrm>
          <a:prstGeom prst="rect">
            <a:avLst/>
          </a:prstGeom>
        </p:spPr>
        <p:txBody>
          <a:bodyPr wrap="square" lIns="91423" tIns="45711" rIns="91423" bIns="45711">
            <a:spAutoFit/>
          </a:bodyPr>
          <a:lstStyle/>
          <a:p>
            <a:pPr algn="ctr"/>
            <a:r>
              <a:rPr lang="en-US" sz="4000" smtClean="0">
                <a:solidFill>
                  <a:schemeClr val="tx1"/>
                </a:solidFill>
                <a:latin typeface="Wingdings"/>
                <a:ea typeface="Wingdings"/>
                <a:cs typeface="Wingdings"/>
              </a:rPr>
              <a:t></a:t>
            </a:r>
            <a:endParaRPr lang="en-US" sz="400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Most Languages are Hybrids!</a:t>
            </a:r>
          </a:p>
        </p:txBody>
      </p:sp>
      <p:sp>
        <p:nvSpPr>
          <p:cNvPr id="4" name="Content Placeholder 4"/>
          <p:cNvSpPr>
            <a:spLocks noGrp="1"/>
          </p:cNvSpPr>
          <p:nvPr>
            <p:ph sz="half" idx="1"/>
          </p:nvPr>
        </p:nvSpPr>
        <p:spPr>
          <a:xfrm>
            <a:off x="838210" y="1219200"/>
            <a:ext cx="8305790" cy="6400800"/>
          </a:xfrm>
        </p:spPr>
        <p:txBody>
          <a:bodyPr/>
          <a:lstStyle/>
          <a:p>
            <a:r>
              <a:rPr lang="en-US" sz="3200" dirty="0"/>
              <a:t>This makes it hard to teach to students, because most languages have facets of several paradigms!</a:t>
            </a:r>
          </a:p>
          <a:p>
            <a:pPr lvl="1"/>
            <a:r>
              <a:rPr lang="en-US" sz="2800" dirty="0"/>
              <a:t>Called “Multi-paradigm” languages</a:t>
            </a:r>
          </a:p>
          <a:p>
            <a:pPr lvl="1"/>
            <a:r>
              <a:rPr lang="en-US" sz="2800" dirty="0"/>
              <a:t>Scratch, BYOB, Snap</a:t>
            </a:r>
            <a:r>
              <a:rPr lang="en-US" sz="2800" i="1" dirty="0"/>
              <a:t>!</a:t>
            </a:r>
            <a:r>
              <a:rPr lang="en-US" sz="2800" dirty="0"/>
              <a:t> too</a:t>
            </a:r>
          </a:p>
          <a:p>
            <a:r>
              <a:rPr lang="en-US" sz="3200" dirty="0"/>
              <a:t>It’s like giving someone a juice drink (with many fruit in it) and asking to taste just one fruit!</a:t>
            </a:r>
          </a:p>
        </p:txBody>
      </p:sp>
      <p:pic>
        <p:nvPicPr>
          <p:cNvPr id="5" name="Content Placeholder 6"/>
          <p:cNvPicPr>
            <a:picLocks noChangeAspect="1"/>
          </p:cNvPicPr>
          <p:nvPr/>
        </p:nvPicPr>
        <p:blipFill>
          <a:blip r:embed="rId2"/>
          <a:srcRect l="-39597" r="-39597"/>
          <a:stretch>
            <a:fillRect/>
          </a:stretch>
        </p:blipFill>
        <p:spPr bwMode="auto">
          <a:xfrm>
            <a:off x="9486224" y="1582104"/>
            <a:ext cx="4537794" cy="59616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sz="4800" dirty="0" smtClean="0"/>
              <a:t>Of </a:t>
            </a:r>
            <a:r>
              <a:rPr lang="en-US" sz="4800" dirty="0"/>
              <a:t>4 paradigms, </a:t>
            </a:r>
            <a:r>
              <a:rPr lang="en-US" sz="4800" dirty="0" smtClean="0"/>
              <a:t>which is </a:t>
            </a:r>
            <a:r>
              <a:rPr lang="en-US" sz="4800" dirty="0"/>
              <a:t>the </a:t>
            </a:r>
            <a:r>
              <a:rPr lang="en-US" sz="4800" i="1" dirty="0"/>
              <a:t>most </a:t>
            </a:r>
            <a:r>
              <a:rPr lang="en-US" sz="4800" dirty="0"/>
              <a:t>powerful?</a:t>
            </a:r>
          </a:p>
        </p:txBody>
      </p:sp>
      <p:sp>
        <p:nvSpPr>
          <p:cNvPr id="4" name="Content Placeholder 4"/>
          <p:cNvSpPr>
            <a:spLocks noGrp="1"/>
          </p:cNvSpPr>
          <p:nvPr>
            <p:ph sz="half" idx="1"/>
          </p:nvPr>
        </p:nvSpPr>
        <p:spPr>
          <a:xfrm>
            <a:off x="838210" y="1219200"/>
            <a:ext cx="6857990" cy="5305864"/>
          </a:xfrm>
        </p:spPr>
        <p:txBody>
          <a:bodyPr/>
          <a:lstStyle/>
          <a:p>
            <a:pPr marL="582613" indent="-514350">
              <a:buFont typeface="+mj-lt"/>
              <a:buAutoNum type="alphaLcParenR"/>
            </a:pPr>
            <a:r>
              <a:rPr lang="en-US" dirty="0"/>
              <a:t>Functional</a:t>
            </a:r>
          </a:p>
          <a:p>
            <a:pPr marL="582613" indent="-514350">
              <a:buFont typeface="+mj-lt"/>
              <a:buAutoNum type="alphaLcParenR"/>
            </a:pPr>
            <a:r>
              <a:rPr lang="en-US" dirty="0"/>
              <a:t>Imperative</a:t>
            </a:r>
          </a:p>
          <a:p>
            <a:pPr marL="582613" indent="-514350">
              <a:buFont typeface="+mj-lt"/>
              <a:buAutoNum type="alphaLcParenR"/>
            </a:pPr>
            <a:r>
              <a:rPr lang="en-US" dirty="0"/>
              <a:t>OOP</a:t>
            </a:r>
          </a:p>
          <a:p>
            <a:pPr marL="582613" indent="-514350">
              <a:buFont typeface="+mj-lt"/>
              <a:buAutoNum type="alphaLcParenR"/>
            </a:pPr>
            <a:r>
              <a:rPr lang="en-US" dirty="0"/>
              <a:t>Declarative</a:t>
            </a:r>
          </a:p>
          <a:p>
            <a:pPr marL="582613" indent="-514350">
              <a:buFont typeface="+mj-lt"/>
              <a:buAutoNum type="alphaLcParenR"/>
            </a:pPr>
            <a:r>
              <a:rPr lang="en-US" dirty="0"/>
              <a:t>All equally powerful</a:t>
            </a:r>
          </a:p>
        </p:txBody>
      </p:sp>
      <p:pic>
        <p:nvPicPr>
          <p:cNvPr id="6" name="Picture 10"/>
          <p:cNvPicPr>
            <a:picLocks noChangeAspect="1"/>
          </p:cNvPicPr>
          <p:nvPr/>
        </p:nvPicPr>
        <p:blipFill>
          <a:blip r:embed="rId2"/>
          <a:srcRect l="7298" t="14340" r="10573" b="10814"/>
          <a:stretch>
            <a:fillRect/>
          </a:stretch>
        </p:blipFill>
        <p:spPr bwMode="auto">
          <a:xfrm>
            <a:off x="11125200" y="1600200"/>
            <a:ext cx="2815484" cy="2566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rcRect b="4779"/>
          <a:stretch>
            <a:fillRect/>
          </a:stretch>
        </p:blipFill>
        <p:spPr>
          <a:xfrm>
            <a:off x="5943600" y="3048000"/>
            <a:ext cx="7499685" cy="518160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7" descr="turingMachine.gif"/>
          <p:cNvPicPr>
            <a:picLocks noChangeAspect="1"/>
          </p:cNvPicPr>
          <p:nvPr/>
        </p:nvPicPr>
        <p:blipFill>
          <a:blip r:embed="rId2"/>
          <a:srcRect t="-45889" b="-45889"/>
          <a:stretch>
            <a:fillRect/>
          </a:stretch>
        </p:blipFill>
        <p:spPr bwMode="auto">
          <a:xfrm>
            <a:off x="9723390" y="180536"/>
            <a:ext cx="3806600" cy="5001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Turing Completeness</a:t>
            </a:r>
          </a:p>
        </p:txBody>
      </p:sp>
      <p:sp>
        <p:nvSpPr>
          <p:cNvPr id="4" name="Content Placeholder 4"/>
          <p:cNvSpPr>
            <a:spLocks noGrp="1"/>
          </p:cNvSpPr>
          <p:nvPr>
            <p:ph sz="half" idx="1"/>
          </p:nvPr>
        </p:nvSpPr>
        <p:spPr>
          <a:xfrm>
            <a:off x="838210" y="1219200"/>
            <a:ext cx="8686790" cy="6400800"/>
          </a:xfrm>
        </p:spPr>
        <p:txBody>
          <a:bodyPr/>
          <a:lstStyle/>
          <a:p>
            <a:r>
              <a:rPr lang="en-US" sz="2800" dirty="0"/>
              <a:t>A </a:t>
            </a:r>
            <a:r>
              <a:rPr lang="en-US" sz="2800" u="sng" dirty="0"/>
              <a:t>Turing Machine</a:t>
            </a:r>
            <a:r>
              <a:rPr lang="en-US" sz="2800" dirty="0"/>
              <a:t> has an infinite tape of 1s and 0s and instructions that say whether to move the tape left, right, read, or write it</a:t>
            </a:r>
          </a:p>
          <a:p>
            <a:pPr lvl="1"/>
            <a:r>
              <a:rPr lang="en-US" sz="2000" dirty="0"/>
              <a:t>Can simulate any </a:t>
            </a:r>
            <a:r>
              <a:rPr lang="en-US" sz="2000" dirty="0" smtClean="0"/>
              <a:t>one computer </a:t>
            </a:r>
            <a:r>
              <a:rPr lang="en-US" sz="2000" dirty="0"/>
              <a:t>algorithm!</a:t>
            </a:r>
          </a:p>
          <a:p>
            <a:r>
              <a:rPr lang="en-US" sz="2800" dirty="0"/>
              <a:t>A </a:t>
            </a:r>
            <a:r>
              <a:rPr lang="en-US" sz="2800" u="sng" dirty="0"/>
              <a:t>Universal Turing Machine</a:t>
            </a:r>
            <a:r>
              <a:rPr lang="en-US" sz="2800" dirty="0"/>
              <a:t> is one that can simulate a Turing machine on any input</a:t>
            </a:r>
          </a:p>
          <a:p>
            <a:r>
              <a:rPr lang="en-US" sz="2800" dirty="0"/>
              <a:t>A language is considered </a:t>
            </a:r>
            <a:r>
              <a:rPr lang="en-US" sz="2800" u="sng" dirty="0"/>
              <a:t>Turing Complete</a:t>
            </a:r>
            <a:r>
              <a:rPr lang="en-US" sz="2800" dirty="0"/>
              <a:t> if it can simulate a </a:t>
            </a:r>
            <a:r>
              <a:rPr lang="en-US" sz="2800" u="sng" dirty="0"/>
              <a:t>Universal Turing Machine</a:t>
            </a:r>
          </a:p>
          <a:p>
            <a:pPr lvl="1"/>
            <a:r>
              <a:rPr lang="en-US" sz="2000" dirty="0"/>
              <a:t>A way to decide that one programming language or paradigm is just as powerful as another</a:t>
            </a:r>
          </a:p>
        </p:txBody>
      </p:sp>
      <p:sp>
        <p:nvSpPr>
          <p:cNvPr id="6" name="Rectangle 5"/>
          <p:cNvSpPr/>
          <p:nvPr/>
        </p:nvSpPr>
        <p:spPr>
          <a:xfrm>
            <a:off x="6400800" y="0"/>
            <a:ext cx="82296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400" b="1" dirty="0">
                <a:solidFill>
                  <a:schemeClr val="tx1">
                    <a:lumMod val="75000"/>
                  </a:schemeClr>
                </a:solidFill>
                <a:latin typeface="Courier"/>
                <a:cs typeface="Courier"/>
              </a:rPr>
              <a:t>en.wikipedia.org/wiki/</a:t>
            </a:r>
            <a:r>
              <a:rPr lang="en-US" sz="2400" b="1" dirty="0" err="1" smtClean="0">
                <a:solidFill>
                  <a:schemeClr val="tx1">
                    <a:lumMod val="75000"/>
                  </a:schemeClr>
                </a:solidFill>
                <a:latin typeface="Courier"/>
                <a:cs typeface="Courier"/>
              </a:rPr>
              <a:t>Turing_completeness</a:t>
            </a:r>
            <a:r>
              <a:rPr lang="en-US" sz="2400" b="1" dirty="0">
                <a:solidFill>
                  <a:schemeClr val="tx1">
                    <a:lumMod val="75000"/>
                  </a:schemeClr>
                </a:solidFill>
                <a:latin typeface="Courier"/>
                <a:cs typeface="Courier"/>
              </a:rPr>
              <a:t/>
            </a:r>
            <a:br>
              <a:rPr lang="en-US" sz="2400" b="1" dirty="0">
                <a:solidFill>
                  <a:schemeClr val="tx1">
                    <a:lumMod val="75000"/>
                  </a:schemeClr>
                </a:solidFill>
                <a:latin typeface="Courier"/>
                <a:cs typeface="Courier"/>
              </a:rPr>
            </a:br>
            <a:r>
              <a:rPr lang="en-US" sz="2400" b="1" dirty="0">
                <a:solidFill>
                  <a:schemeClr val="tx1">
                    <a:lumMod val="75000"/>
                  </a:schemeClr>
                </a:solidFill>
                <a:latin typeface="Courier"/>
                <a:cs typeface="Courier"/>
              </a:rPr>
              <a:t>ironphoenix.org/</a:t>
            </a:r>
            <a:r>
              <a:rPr lang="en-US" sz="2400" b="1" dirty="0" err="1">
                <a:solidFill>
                  <a:schemeClr val="tx1">
                    <a:lumMod val="75000"/>
                  </a:schemeClr>
                </a:solidFill>
                <a:latin typeface="Courier"/>
                <a:cs typeface="Courier"/>
              </a:rPr>
              <a:t>tril</a:t>
            </a:r>
            <a:r>
              <a:rPr lang="en-US" sz="2400" b="1" dirty="0">
                <a:solidFill>
                  <a:schemeClr val="tx1">
                    <a:lumMod val="75000"/>
                  </a:schemeClr>
                </a:solidFill>
                <a:latin typeface="Courier"/>
                <a:cs typeface="Courier"/>
              </a:rPr>
              <a:t>/tm</a:t>
            </a:r>
            <a:r>
              <a:rPr lang="en-US" sz="2400" b="1" dirty="0" smtClean="0">
                <a:solidFill>
                  <a:schemeClr val="tx1">
                    <a:lumMod val="75000"/>
                  </a:schemeClr>
                </a:solidFill>
                <a:latin typeface="Courier"/>
                <a:cs typeface="Courier"/>
              </a:rPr>
              <a:t>/</a:t>
            </a:r>
          </a:p>
          <a:p>
            <a:pPr algn="r"/>
            <a:r>
              <a:rPr lang="en-US" sz="2400" b="1" dirty="0" smtClean="0">
                <a:solidFill>
                  <a:schemeClr val="tx1">
                    <a:lumMod val="75000"/>
                  </a:schemeClr>
                </a:solidFill>
                <a:latin typeface="Courier"/>
                <a:cs typeface="Courier"/>
              </a:rPr>
              <a:t>aturingmachine.com/</a:t>
            </a:r>
            <a:r>
              <a:rPr lang="en-US" sz="2400" b="1" dirty="0" err="1" smtClean="0">
                <a:solidFill>
                  <a:schemeClr val="tx1">
                    <a:lumMod val="75000"/>
                  </a:schemeClr>
                </a:solidFill>
                <a:latin typeface="Courier"/>
                <a:cs typeface="Courier"/>
              </a:rPr>
              <a:t>examples.php</a:t>
            </a:r>
            <a:endParaRPr lang="en-US" sz="2400" b="1" dirty="0">
              <a:solidFill>
                <a:schemeClr val="tx1">
                  <a:lumMod val="75000"/>
                </a:schemeClr>
              </a:solidFill>
              <a:latin typeface="Courier"/>
              <a:cs typeface="Courier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9444625" y="3974012"/>
            <a:ext cx="4343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>
                <a:solidFill>
                  <a:schemeClr val="tx1"/>
                </a:solidFill>
                <a:latin typeface="18 VAG Rounded Thin   55390"/>
              </a:rPr>
              <a:t>Turing Machine by Tom Dunne</a:t>
            </a:r>
            <a:endParaRPr lang="en-US" sz="200" b="1">
              <a:solidFill>
                <a:schemeClr val="tx1"/>
              </a:solidFill>
              <a:latin typeface="18 VAG Rounded Thin   55390"/>
              <a:cs typeface="Courier New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8828" y="4619651"/>
            <a:ext cx="4155723" cy="187878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Ways to Remember the Paradigms</a:t>
            </a:r>
          </a:p>
        </p:txBody>
      </p:sp>
      <p:sp>
        <p:nvSpPr>
          <p:cNvPr id="4" name="Content Placeholder 4"/>
          <p:cNvSpPr>
            <a:spLocks noGrp="1"/>
          </p:cNvSpPr>
          <p:nvPr>
            <p:ph sz="half" idx="1"/>
          </p:nvPr>
        </p:nvSpPr>
        <p:spPr>
          <a:xfrm>
            <a:off x="838211" y="1191230"/>
            <a:ext cx="6705590" cy="5590569"/>
          </a:xfrm>
        </p:spPr>
        <p:txBody>
          <a:bodyPr/>
          <a:lstStyle/>
          <a:p>
            <a:r>
              <a:rPr lang="en-US" sz="3600" dirty="0"/>
              <a:t>Functional</a:t>
            </a:r>
          </a:p>
          <a:p>
            <a:pPr lvl="1"/>
            <a:r>
              <a:rPr lang="en-US" sz="3200" dirty="0"/>
              <a:t>Evaluate an expression and use the resulting value for something</a:t>
            </a:r>
            <a:br>
              <a:rPr lang="en-US" sz="3200" dirty="0"/>
            </a:br>
            <a:endParaRPr lang="en-US" sz="3200" dirty="0"/>
          </a:p>
          <a:p>
            <a:pPr marL="648445" lvl="1" indent="0">
              <a:buNone/>
            </a:pPr>
            <a:r>
              <a:rPr lang="en-US" sz="3200" dirty="0"/>
              <a:t/>
            </a:r>
            <a:br>
              <a:rPr lang="en-US" sz="3200" dirty="0"/>
            </a:br>
            <a:endParaRPr lang="en-US" sz="3200" dirty="0"/>
          </a:p>
          <a:p>
            <a:r>
              <a:rPr lang="en-US" sz="3600" dirty="0"/>
              <a:t>Imperative	</a:t>
            </a:r>
          </a:p>
          <a:p>
            <a:pPr lvl="1"/>
            <a:r>
              <a:rPr lang="en-US" sz="3200" dirty="0"/>
              <a:t>First </a:t>
            </a:r>
            <a:r>
              <a:rPr lang="en-US" sz="3200" i="1" dirty="0"/>
              <a:t>do this</a:t>
            </a:r>
            <a:r>
              <a:rPr lang="en-US" sz="3200" dirty="0"/>
              <a:t> </a:t>
            </a:r>
            <a:br>
              <a:rPr lang="en-US" sz="3200" dirty="0"/>
            </a:br>
            <a:r>
              <a:rPr lang="en-US" sz="3200" dirty="0"/>
              <a:t>and next </a:t>
            </a:r>
            <a:r>
              <a:rPr lang="en-US" sz="3200" i="1" dirty="0"/>
              <a:t>do that</a:t>
            </a:r>
          </a:p>
        </p:txBody>
      </p:sp>
      <p:sp>
        <p:nvSpPr>
          <p:cNvPr id="5" name="Content Placeholder 5"/>
          <p:cNvSpPr txBox="1">
            <a:spLocks/>
          </p:cNvSpPr>
          <p:nvPr/>
        </p:nvSpPr>
        <p:spPr bwMode="auto">
          <a:xfrm>
            <a:off x="7543801" y="1219200"/>
            <a:ext cx="6476999" cy="579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411163" marR="0" lvl="0" indent="-342900" algn="l" defTabSz="914400" rtl="0" eaLnBrk="0" fontAlgn="base" latinLnBrk="0" hangingPunct="0">
              <a:lnSpc>
                <a:spcPct val="100000"/>
              </a:lnSpc>
              <a:spcBef>
                <a:spcPts val="700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Wingdings" pitchFamily="-65" charset="2"/>
              <a:buChar char="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18 VAG Rounded Bold   07390"/>
                <a:ea typeface="ＭＳ Ｐゴシック" charset="-128"/>
                <a:cs typeface="ＭＳ Ｐゴシック" charset="-128"/>
              </a:rPr>
              <a:t>Object-oriented</a:t>
            </a:r>
          </a:p>
          <a:p>
            <a:pPr marL="739775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90000"/>
              <a:buFont typeface="Wingdings" pitchFamily="-65" charset="2"/>
              <a:buChar char="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accent3">
                    <a:lumMod val="40000"/>
                    <a:lumOff val="60000"/>
                  </a:schemeClr>
                </a:solidFill>
                <a:effectLst/>
                <a:uLnTx/>
                <a:uFillTx/>
                <a:latin typeface="18 VAG Rounded Light   02390"/>
                <a:ea typeface="ＭＳ Ｐゴシック" charset="-128"/>
                <a:cs typeface="+mn-cs"/>
              </a:rPr>
              <a:t>Send messages between objects to simulate the temporal evolution of a set of real world phenomena</a:t>
            </a:r>
          </a:p>
          <a:p>
            <a:pPr marL="454025" marR="0" lvl="1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90000"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3">
                    <a:lumMod val="40000"/>
                    <a:lumOff val="60000"/>
                  </a:schemeClr>
                </a:solidFill>
                <a:effectLst/>
                <a:uLnTx/>
                <a:uFillTx/>
                <a:latin typeface="18 VAG Rounded Light   02390"/>
                <a:ea typeface="ＭＳ Ｐゴシック" charset="-128"/>
                <a:cs typeface="+mn-cs"/>
              </a:rPr>
              <a:t/>
            </a:r>
            <a:b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3">
                    <a:lumMod val="40000"/>
                    <a:lumOff val="60000"/>
                  </a:schemeClr>
                </a:solidFill>
                <a:effectLst/>
                <a:uLnTx/>
                <a:uFillTx/>
                <a:latin typeface="18 VAG Rounded Light   02390"/>
                <a:ea typeface="ＭＳ Ｐゴシック" charset="-128"/>
                <a:cs typeface="+mn-cs"/>
              </a:rPr>
            </a:b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accent3">
                  <a:lumMod val="40000"/>
                  <a:lumOff val="60000"/>
                </a:schemeClr>
              </a:solidFill>
              <a:effectLst/>
              <a:uLnTx/>
              <a:uFillTx/>
              <a:latin typeface="18 VAG Rounded Light   02390"/>
              <a:ea typeface="ＭＳ Ｐゴシック" charset="-128"/>
              <a:cs typeface="+mn-cs"/>
            </a:endParaRPr>
          </a:p>
          <a:p>
            <a:pPr marL="411163" marR="0" lvl="0" indent="-342900" algn="l" defTabSz="914400" rtl="0" eaLnBrk="0" fontAlgn="base" latinLnBrk="0" hangingPunct="0">
              <a:lnSpc>
                <a:spcPct val="100000"/>
              </a:lnSpc>
              <a:spcBef>
                <a:spcPts val="700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Wingdings" pitchFamily="-65" charset="2"/>
              <a:buChar char="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18 VAG Rounded Bold   07390"/>
                <a:ea typeface="ＭＳ Ｐゴシック" charset="-128"/>
                <a:cs typeface="ＭＳ Ｐゴシック" charset="-128"/>
              </a:rPr>
              <a:t>Declarative</a:t>
            </a:r>
          </a:p>
          <a:p>
            <a:pPr marL="739775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90000"/>
              <a:buFont typeface="Wingdings" pitchFamily="-65" charset="2"/>
              <a:buChar char="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accent3">
                    <a:lumMod val="40000"/>
                    <a:lumOff val="60000"/>
                  </a:schemeClr>
                </a:solidFill>
                <a:effectLst/>
                <a:uLnTx/>
                <a:uFillTx/>
                <a:latin typeface="18 VAG Rounded Light   02390"/>
                <a:ea typeface="ＭＳ Ｐゴシック" charset="-128"/>
                <a:cs typeface="+mn-cs"/>
              </a:rPr>
              <a:t>Answer a question via search for a solution</a:t>
            </a:r>
          </a:p>
          <a:p>
            <a:pPr marL="739775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90000"/>
              <a:buFont typeface="Wingdings" pitchFamily="-65" charset="2"/>
              <a:buChar char=""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accent3">
                  <a:lumMod val="40000"/>
                  <a:lumOff val="60000"/>
                </a:schemeClr>
              </a:solidFill>
              <a:effectLst/>
              <a:uLnTx/>
              <a:uFillTx/>
              <a:latin typeface="18 VAG Rounded Light   02390"/>
              <a:ea typeface="ＭＳ Ｐゴシック" charset="-128"/>
              <a:cs typeface="+mn-c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69726" y="7034326"/>
            <a:ext cx="1396067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chemeClr val="tx1">
                    <a:lumMod val="75000"/>
                  </a:schemeClr>
                </a:solidFill>
                <a:latin typeface="Courier New"/>
                <a:cs typeface="Courier New"/>
              </a:rPr>
              <a:t>www.cs.aau.dk/~normark/prog3-03/html/notes/paradigms_themes-paradigm-overview-section.html</a:t>
            </a:r>
          </a:p>
        </p:txBody>
      </p:sp>
      <p:sp>
        <p:nvSpPr>
          <p:cNvPr id="8" name="Rectangle 7"/>
          <p:cNvSpPr/>
          <p:nvPr/>
        </p:nvSpPr>
        <p:spPr>
          <a:xfrm>
            <a:off x="6400800" y="0"/>
            <a:ext cx="8229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400" b="1">
                <a:solidFill>
                  <a:schemeClr val="tx1">
                    <a:lumMod val="75000"/>
                  </a:schemeClr>
                </a:solidFill>
                <a:latin typeface="Courier New"/>
                <a:cs typeface="Courier New"/>
              </a:rPr>
              <a:t>en.wikipedia.org/wiki/Programming_paradigm</a:t>
            </a:r>
          </a:p>
        </p:txBody>
      </p:sp>
    </p:spTree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</a:t>
            </a:r>
          </a:p>
        </p:txBody>
      </p:sp>
      <p:sp>
        <p:nvSpPr>
          <p:cNvPr id="4" name="Rectangle 11"/>
          <p:cNvSpPr>
            <a:spLocks noGrp="1" noChangeArrowheads="1"/>
          </p:cNvSpPr>
          <p:nvPr>
            <p:ph sz="half" idx="1"/>
          </p:nvPr>
        </p:nvSpPr>
        <p:spPr>
          <a:xfrm>
            <a:off x="838211" y="1219200"/>
            <a:ext cx="8308552" cy="6546166"/>
          </a:xfrm>
        </p:spPr>
        <p:txBody>
          <a:bodyPr/>
          <a:lstStyle/>
          <a:p>
            <a:r>
              <a:rPr lang="en-US" sz="2800" dirty="0" smtClean="0"/>
              <a:t>Each paradigm has its  unique benefits</a:t>
            </a:r>
          </a:p>
          <a:p>
            <a:pPr lvl="1"/>
            <a:r>
              <a:rPr lang="en-US" sz="2400" dirty="0" smtClean="0"/>
              <a:t>If a language is Turing complete, it is equally powerful</a:t>
            </a:r>
          </a:p>
          <a:p>
            <a:pPr lvl="1"/>
            <a:r>
              <a:rPr lang="en-US" sz="2400" dirty="0" smtClean="0"/>
              <a:t>Paradigms vary in efficiency, scalability, overhead, fun, “how” vs “what” to specify, etc.</a:t>
            </a:r>
            <a:endParaRPr lang="en-US" sz="2400" dirty="0"/>
          </a:p>
          <a:p>
            <a:r>
              <a:rPr lang="en-US" sz="2800" dirty="0" smtClean="0"/>
              <a:t>Modern languages usually take the best from all</a:t>
            </a:r>
          </a:p>
          <a:p>
            <a:pPr lvl="1"/>
            <a:r>
              <a:rPr lang="en-US" sz="2400" dirty="0" smtClean="0"/>
              <a:t>E.g., Snap!</a:t>
            </a:r>
          </a:p>
          <a:p>
            <a:pPr lvl="2"/>
            <a:r>
              <a:rPr lang="en-US" sz="2000" dirty="0" smtClean="0"/>
              <a:t>Can be functional</a:t>
            </a:r>
          </a:p>
          <a:p>
            <a:pPr lvl="2"/>
            <a:r>
              <a:rPr lang="en-US" sz="2000" dirty="0" smtClean="0"/>
              <a:t>Can be imperative</a:t>
            </a:r>
          </a:p>
          <a:p>
            <a:pPr lvl="2"/>
            <a:r>
              <a:rPr lang="en-US" sz="2000" dirty="0" smtClean="0"/>
              <a:t>Can be object-oriented</a:t>
            </a:r>
          </a:p>
          <a:p>
            <a:pPr lvl="2"/>
            <a:r>
              <a:rPr lang="en-US" sz="2000" dirty="0" smtClean="0"/>
              <a:t>Can be declarative</a:t>
            </a:r>
          </a:p>
        </p:txBody>
      </p:sp>
      <p:pic>
        <p:nvPicPr>
          <p:cNvPr id="6" name="Content Placeholder 7" descr="jean_sammet_book.jpg"/>
          <p:cNvPicPr>
            <a:picLocks noChangeAspect="1"/>
          </p:cNvPicPr>
          <p:nvPr/>
        </p:nvPicPr>
        <p:blipFill>
          <a:blip r:embed="rId2"/>
          <a:srcRect l="-5950" r="-5950"/>
          <a:stretch>
            <a:fillRect/>
          </a:stretch>
        </p:blipFill>
        <p:spPr bwMode="auto">
          <a:xfrm>
            <a:off x="9448800" y="1600200"/>
            <a:ext cx="4267200" cy="56061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Programming Paradigms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Programming Paradigms?</a:t>
            </a:r>
          </a:p>
        </p:txBody>
      </p:sp>
      <p:sp>
        <p:nvSpPr>
          <p:cNvPr id="4" name="Content Placeholder 4"/>
          <p:cNvSpPr>
            <a:spLocks noGrp="1"/>
          </p:cNvSpPr>
          <p:nvPr>
            <p:ph sz="half" idx="1"/>
          </p:nvPr>
        </p:nvSpPr>
        <p:spPr>
          <a:xfrm>
            <a:off x="838210" y="1219200"/>
            <a:ext cx="8305790" cy="6248400"/>
          </a:xfrm>
        </p:spPr>
        <p:txBody>
          <a:bodyPr/>
          <a:lstStyle/>
          <a:p>
            <a:r>
              <a:rPr lang="en-US" sz="3200" dirty="0"/>
              <a:t>“The concepts and abstractions used to represent the elements of a program (e.g., objects, functions, variables, constraints, etc.) and the steps that compose a computation (assignation, evaluation, continuations, data flows, etc.).”</a:t>
            </a:r>
          </a:p>
          <a:p>
            <a:r>
              <a:rPr lang="en-US" sz="3200" dirty="0"/>
              <a:t>Or, a way to </a:t>
            </a:r>
            <a:r>
              <a:rPr lang="en-US" sz="3200" dirty="0">
                <a:solidFill>
                  <a:srgbClr val="FFFF00"/>
                </a:solidFill>
              </a:rPr>
              <a:t>classify the style </a:t>
            </a:r>
            <a:r>
              <a:rPr lang="en-US" sz="3200" dirty="0"/>
              <a:t>of programming.</a:t>
            </a:r>
          </a:p>
        </p:txBody>
      </p:sp>
      <p:pic>
        <p:nvPicPr>
          <p:cNvPr id="5" name="Content Placeholder 9"/>
          <p:cNvPicPr>
            <a:picLocks noChangeAspect="1"/>
          </p:cNvPicPr>
          <p:nvPr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2"/>
              <a:srcRect l="6142" t="9388" r="7629" b="9388"/>
              <a:stretch>
                <a:fillRect/>
              </a:stretch>
            </p:blipFill>
          </mc:Choice>
          <mc:Fallback>
            <p:blipFill>
              <a:blip r:embed="rId3"/>
              <a:srcRect l="6142" t="9388" r="7629" b="9388"/>
              <a:stretch>
                <a:fillRect/>
              </a:stretch>
            </p:blipFill>
          </mc:Fallback>
        </mc:AlternateContent>
        <p:spPr bwMode="auto">
          <a:xfrm>
            <a:off x="9448800" y="1981200"/>
            <a:ext cx="4419600" cy="4191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6" name="Oval 5"/>
          <p:cNvSpPr/>
          <p:nvPr/>
        </p:nvSpPr>
        <p:spPr>
          <a:xfrm>
            <a:off x="9677400" y="6919452"/>
            <a:ext cx="4038600" cy="471948"/>
          </a:xfrm>
          <a:prstGeom prst="ellipse">
            <a:avLst/>
          </a:prstGeom>
          <a:solidFill>
            <a:schemeClr val="bg1">
              <a:alpha val="17000"/>
            </a:schemeClr>
          </a:solidFill>
          <a:ln>
            <a:noFill/>
          </a:ln>
          <a:effectLst>
            <a:softEdge rad="1397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6400800" y="0"/>
            <a:ext cx="8229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400" b="1">
                <a:solidFill>
                  <a:schemeClr val="tx1">
                    <a:lumMod val="75000"/>
                  </a:schemeClr>
                </a:solidFill>
                <a:latin typeface="Courier"/>
                <a:cs typeface="Courier"/>
              </a:rPr>
              <a:t>en.wikipedia.org/wiki/Programming_paradigm</a:t>
            </a:r>
          </a:p>
        </p:txBody>
      </p:sp>
    </p:spTree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4"/>
          <p:cNvSpPr>
            <a:spLocks noGrp="1"/>
          </p:cNvSpPr>
          <p:nvPr>
            <p:ph sz="half" idx="1"/>
          </p:nvPr>
        </p:nvSpPr>
        <p:spPr>
          <a:xfrm>
            <a:off x="883922" y="1188727"/>
            <a:ext cx="8260078" cy="6367037"/>
          </a:xfrm>
        </p:spPr>
        <p:txBody>
          <a:bodyPr/>
          <a:lstStyle/>
          <a:p>
            <a:r>
              <a:rPr lang="en-US" sz="2800" dirty="0"/>
              <a:t>Computation is </a:t>
            </a:r>
            <a:r>
              <a:rPr lang="en-US" sz="2800" dirty="0" smtClean="0"/>
              <a:t>the evaluation </a:t>
            </a:r>
            <a:r>
              <a:rPr lang="en-US" sz="2800" dirty="0"/>
              <a:t>of </a:t>
            </a:r>
            <a:r>
              <a:rPr lang="en-US" sz="2800" dirty="0">
                <a:solidFill>
                  <a:srgbClr val="FFFF00"/>
                </a:solidFill>
              </a:rPr>
              <a:t>functions</a:t>
            </a:r>
          </a:p>
          <a:p>
            <a:pPr lvl="1"/>
            <a:r>
              <a:rPr lang="en-US" sz="2400" dirty="0"/>
              <a:t>Plugging pipes together</a:t>
            </a:r>
          </a:p>
          <a:p>
            <a:pPr lvl="1"/>
            <a:r>
              <a:rPr lang="en-US" sz="2400" dirty="0"/>
              <a:t>Function: ≥ 0 inputs, 1 output</a:t>
            </a:r>
          </a:p>
          <a:p>
            <a:pPr lvl="1"/>
            <a:r>
              <a:rPr lang="en-US" sz="2400" dirty="0"/>
              <a:t>Functions can be input!</a:t>
            </a:r>
          </a:p>
          <a:p>
            <a:r>
              <a:rPr lang="en-US" sz="2800" dirty="0"/>
              <a:t>Features</a:t>
            </a:r>
          </a:p>
          <a:p>
            <a:pPr lvl="1"/>
            <a:r>
              <a:rPr lang="en-US" sz="2400" dirty="0"/>
              <a:t>No state</a:t>
            </a:r>
          </a:p>
          <a:p>
            <a:pPr lvl="2"/>
            <a:r>
              <a:rPr lang="en-US" sz="1800" dirty="0"/>
              <a:t>E.g., variable assignments </a:t>
            </a:r>
          </a:p>
          <a:p>
            <a:pPr lvl="1"/>
            <a:r>
              <a:rPr lang="en-US" sz="2400" dirty="0"/>
              <a:t>No mutation </a:t>
            </a:r>
          </a:p>
          <a:p>
            <a:pPr lvl="2"/>
            <a:r>
              <a:rPr lang="en-US" sz="1800" dirty="0"/>
              <a:t>E.g., changing variable values </a:t>
            </a:r>
          </a:p>
          <a:p>
            <a:pPr lvl="1"/>
            <a:r>
              <a:rPr lang="en-US" sz="2400" dirty="0"/>
              <a:t>No side effects</a:t>
            </a:r>
          </a:p>
          <a:p>
            <a:pPr lvl="2"/>
            <a:r>
              <a:rPr lang="en-US" sz="1800" dirty="0"/>
              <a:t>E.g., nothing else happens</a:t>
            </a:r>
          </a:p>
          <a:p>
            <a:r>
              <a:rPr lang="en-US" sz="2800" dirty="0"/>
              <a:t>Examples (</a:t>
            </a:r>
            <a:r>
              <a:rPr lang="en-US" sz="2800" dirty="0" smtClean="0"/>
              <a:t>though </a:t>
            </a:r>
            <a:r>
              <a:rPr lang="en-US" sz="2800" dirty="0"/>
              <a:t>not pure)</a:t>
            </a:r>
          </a:p>
          <a:p>
            <a:pPr lvl="1"/>
            <a:r>
              <a:rPr lang="en-US" sz="2400" dirty="0" smtClean="0"/>
              <a:t>Scheme</a:t>
            </a:r>
            <a:r>
              <a:rPr lang="en-US" sz="2400" dirty="0"/>
              <a:t>, Scratch, BYOB, Snap!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 Review</a:t>
            </a:r>
          </a:p>
        </p:txBody>
      </p:sp>
      <p:grpSp>
        <p:nvGrpSpPr>
          <p:cNvPr id="3" name="Group 29"/>
          <p:cNvGrpSpPr/>
          <p:nvPr/>
        </p:nvGrpSpPr>
        <p:grpSpPr>
          <a:xfrm>
            <a:off x="9448800" y="1425714"/>
            <a:ext cx="4267200" cy="707886"/>
            <a:chOff x="4419600" y="1143000"/>
            <a:chExt cx="4267200" cy="707886"/>
          </a:xfrm>
        </p:grpSpPr>
        <p:sp>
          <p:nvSpPr>
            <p:cNvPr id="6" name="Rectangle 5"/>
            <p:cNvSpPr/>
            <p:nvPr/>
          </p:nvSpPr>
          <p:spPr>
            <a:xfrm>
              <a:off x="4419600" y="1143000"/>
              <a:ext cx="4267200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4000" b="1">
                  <a:solidFill>
                    <a:schemeClr val="tx1"/>
                  </a:solidFill>
                  <a:latin typeface="Courier"/>
                  <a:cs typeface="Courier"/>
                </a:rPr>
                <a:t>f(x)=(x+3)* x</a:t>
              </a:r>
            </a:p>
          </p:txBody>
        </p:sp>
        <p:sp>
          <p:nvSpPr>
            <p:cNvPr id="7" name="Freeform 6"/>
            <p:cNvSpPr/>
            <p:nvPr/>
          </p:nvSpPr>
          <p:spPr>
            <a:xfrm>
              <a:off x="8001000" y="1240368"/>
              <a:ext cx="487389" cy="512232"/>
            </a:xfrm>
            <a:custGeom>
              <a:avLst/>
              <a:gdLst>
                <a:gd name="connsiteX0" fmla="*/ 0 w 1117985"/>
                <a:gd name="connsiteY0" fmla="*/ 327956 h 791566"/>
                <a:gd name="connsiteX1" fmla="*/ 125214 w 1117985"/>
                <a:gd name="connsiteY1" fmla="*/ 757280 h 791566"/>
                <a:gd name="connsiteX2" fmla="*/ 178878 w 1117985"/>
                <a:gd name="connsiteY2" fmla="*/ 122238 h 791566"/>
                <a:gd name="connsiteX3" fmla="*/ 1117985 w 1117985"/>
                <a:gd name="connsiteY3" fmla="*/ 23851 h 791566"/>
                <a:gd name="connsiteX0" fmla="*/ 0 w 1117985"/>
                <a:gd name="connsiteY0" fmla="*/ 304105 h 767715"/>
                <a:gd name="connsiteX1" fmla="*/ 125214 w 1117985"/>
                <a:gd name="connsiteY1" fmla="*/ 733429 h 767715"/>
                <a:gd name="connsiteX2" fmla="*/ 178878 w 1117985"/>
                <a:gd name="connsiteY2" fmla="*/ 98387 h 767715"/>
                <a:gd name="connsiteX3" fmla="*/ 1117985 w 1117985"/>
                <a:gd name="connsiteY3" fmla="*/ 0 h 767715"/>
                <a:gd name="connsiteX0" fmla="*/ 0 w 1117985"/>
                <a:gd name="connsiteY0" fmla="*/ 304105 h 733429"/>
                <a:gd name="connsiteX1" fmla="*/ 125214 w 1117985"/>
                <a:gd name="connsiteY1" fmla="*/ 733429 h 733429"/>
                <a:gd name="connsiteX2" fmla="*/ 178878 w 1117985"/>
                <a:gd name="connsiteY2" fmla="*/ 98387 h 733429"/>
                <a:gd name="connsiteX3" fmla="*/ 1117985 w 1117985"/>
                <a:gd name="connsiteY3" fmla="*/ 0 h 733429"/>
                <a:gd name="connsiteX0" fmla="*/ 0 w 1117985"/>
                <a:gd name="connsiteY0" fmla="*/ 327956 h 757280"/>
                <a:gd name="connsiteX1" fmla="*/ 125214 w 1117985"/>
                <a:gd name="connsiteY1" fmla="*/ 757280 h 757280"/>
                <a:gd name="connsiteX2" fmla="*/ 178878 w 1117985"/>
                <a:gd name="connsiteY2" fmla="*/ 122238 h 757280"/>
                <a:gd name="connsiteX3" fmla="*/ 1117985 w 1117985"/>
                <a:gd name="connsiteY3" fmla="*/ 23851 h 757280"/>
                <a:gd name="connsiteX0" fmla="*/ 0 w 1117985"/>
                <a:gd name="connsiteY0" fmla="*/ 327956 h 757280"/>
                <a:gd name="connsiteX1" fmla="*/ 125214 w 1117985"/>
                <a:gd name="connsiteY1" fmla="*/ 757280 h 757280"/>
                <a:gd name="connsiteX2" fmla="*/ 178878 w 1117985"/>
                <a:gd name="connsiteY2" fmla="*/ 122238 h 757280"/>
                <a:gd name="connsiteX3" fmla="*/ 1117985 w 1117985"/>
                <a:gd name="connsiteY3" fmla="*/ 23851 h 757280"/>
                <a:gd name="connsiteX0" fmla="*/ 0 w 1117985"/>
                <a:gd name="connsiteY0" fmla="*/ 327956 h 757280"/>
                <a:gd name="connsiteX1" fmla="*/ 125214 w 1117985"/>
                <a:gd name="connsiteY1" fmla="*/ 757280 h 757280"/>
                <a:gd name="connsiteX2" fmla="*/ 178878 w 1117985"/>
                <a:gd name="connsiteY2" fmla="*/ 122238 h 757280"/>
                <a:gd name="connsiteX3" fmla="*/ 1117985 w 1117985"/>
                <a:gd name="connsiteY3" fmla="*/ 23851 h 757280"/>
                <a:gd name="connsiteX0" fmla="*/ 0 w 1117985"/>
                <a:gd name="connsiteY0" fmla="*/ 632756 h 1062080"/>
                <a:gd name="connsiteX1" fmla="*/ 125214 w 1117985"/>
                <a:gd name="connsiteY1" fmla="*/ 1062080 h 1062080"/>
                <a:gd name="connsiteX2" fmla="*/ 178878 w 1117985"/>
                <a:gd name="connsiteY2" fmla="*/ 122238 h 1062080"/>
                <a:gd name="connsiteX3" fmla="*/ 1117985 w 1117985"/>
                <a:gd name="connsiteY3" fmla="*/ 328651 h 1062080"/>
                <a:gd name="connsiteX0" fmla="*/ 0 w 1117985"/>
                <a:gd name="connsiteY0" fmla="*/ 632756 h 1062080"/>
                <a:gd name="connsiteX1" fmla="*/ 125214 w 1117985"/>
                <a:gd name="connsiteY1" fmla="*/ 1062080 h 1062080"/>
                <a:gd name="connsiteX2" fmla="*/ 178878 w 1117985"/>
                <a:gd name="connsiteY2" fmla="*/ 122238 h 1062080"/>
                <a:gd name="connsiteX3" fmla="*/ 1117985 w 1117985"/>
                <a:gd name="connsiteY3" fmla="*/ 328651 h 1062080"/>
                <a:gd name="connsiteX0" fmla="*/ 0 w 1117985"/>
                <a:gd name="connsiteY0" fmla="*/ 632756 h 1062080"/>
                <a:gd name="connsiteX1" fmla="*/ 125214 w 1117985"/>
                <a:gd name="connsiteY1" fmla="*/ 1062080 h 1062080"/>
                <a:gd name="connsiteX2" fmla="*/ 178878 w 1117985"/>
                <a:gd name="connsiteY2" fmla="*/ 122238 h 1062080"/>
                <a:gd name="connsiteX3" fmla="*/ 1117985 w 1117985"/>
                <a:gd name="connsiteY3" fmla="*/ 328651 h 1062080"/>
                <a:gd name="connsiteX0" fmla="*/ 0 w 1117985"/>
                <a:gd name="connsiteY0" fmla="*/ 632756 h 1062080"/>
                <a:gd name="connsiteX1" fmla="*/ 125214 w 1117985"/>
                <a:gd name="connsiteY1" fmla="*/ 1062080 h 1062080"/>
                <a:gd name="connsiteX2" fmla="*/ 178878 w 1117985"/>
                <a:gd name="connsiteY2" fmla="*/ 122238 h 1062080"/>
                <a:gd name="connsiteX3" fmla="*/ 1117985 w 1117985"/>
                <a:gd name="connsiteY3" fmla="*/ 328651 h 1062080"/>
                <a:gd name="connsiteX0" fmla="*/ 0 w 1117985"/>
                <a:gd name="connsiteY0" fmla="*/ 632756 h 1062080"/>
                <a:gd name="connsiteX1" fmla="*/ 125214 w 1117985"/>
                <a:gd name="connsiteY1" fmla="*/ 1062080 h 1062080"/>
                <a:gd name="connsiteX2" fmla="*/ 178878 w 1117985"/>
                <a:gd name="connsiteY2" fmla="*/ 122238 h 1062080"/>
                <a:gd name="connsiteX3" fmla="*/ 1117985 w 1117985"/>
                <a:gd name="connsiteY3" fmla="*/ 328651 h 1062080"/>
                <a:gd name="connsiteX0" fmla="*/ 0 w 1117985"/>
                <a:gd name="connsiteY0" fmla="*/ 404156 h 833480"/>
                <a:gd name="connsiteX1" fmla="*/ 125214 w 1117985"/>
                <a:gd name="connsiteY1" fmla="*/ 833480 h 833480"/>
                <a:gd name="connsiteX2" fmla="*/ 178878 w 1117985"/>
                <a:gd name="connsiteY2" fmla="*/ 122238 h 833480"/>
                <a:gd name="connsiteX3" fmla="*/ 1117985 w 1117985"/>
                <a:gd name="connsiteY3" fmla="*/ 100051 h 833480"/>
                <a:gd name="connsiteX0" fmla="*/ 0 w 1117985"/>
                <a:gd name="connsiteY0" fmla="*/ 304105 h 733429"/>
                <a:gd name="connsiteX1" fmla="*/ 125214 w 1117985"/>
                <a:gd name="connsiteY1" fmla="*/ 733429 h 733429"/>
                <a:gd name="connsiteX2" fmla="*/ 178878 w 1117985"/>
                <a:gd name="connsiteY2" fmla="*/ 22187 h 733429"/>
                <a:gd name="connsiteX3" fmla="*/ 1117985 w 1117985"/>
                <a:gd name="connsiteY3" fmla="*/ 0 h 733429"/>
                <a:gd name="connsiteX0" fmla="*/ 0 w 1270385"/>
                <a:gd name="connsiteY0" fmla="*/ 304105 h 733429"/>
                <a:gd name="connsiteX1" fmla="*/ 125214 w 1270385"/>
                <a:gd name="connsiteY1" fmla="*/ 733429 h 733429"/>
                <a:gd name="connsiteX2" fmla="*/ 178878 w 1270385"/>
                <a:gd name="connsiteY2" fmla="*/ 22187 h 733429"/>
                <a:gd name="connsiteX3" fmla="*/ 1270385 w 1270385"/>
                <a:gd name="connsiteY3" fmla="*/ 0 h 733429"/>
                <a:gd name="connsiteX0" fmla="*/ 0 w 1270385"/>
                <a:gd name="connsiteY0" fmla="*/ 304105 h 733429"/>
                <a:gd name="connsiteX1" fmla="*/ 125214 w 1270385"/>
                <a:gd name="connsiteY1" fmla="*/ 733429 h 733429"/>
                <a:gd name="connsiteX2" fmla="*/ 178878 w 1270385"/>
                <a:gd name="connsiteY2" fmla="*/ 22187 h 733429"/>
                <a:gd name="connsiteX3" fmla="*/ 1270385 w 1270385"/>
                <a:gd name="connsiteY3" fmla="*/ 0 h 733429"/>
                <a:gd name="connsiteX0" fmla="*/ 0 w 1270385"/>
                <a:gd name="connsiteY0" fmla="*/ 304105 h 733429"/>
                <a:gd name="connsiteX1" fmla="*/ 125214 w 1270385"/>
                <a:gd name="connsiteY1" fmla="*/ 733429 h 733429"/>
                <a:gd name="connsiteX2" fmla="*/ 178878 w 1270385"/>
                <a:gd name="connsiteY2" fmla="*/ 22187 h 733429"/>
                <a:gd name="connsiteX3" fmla="*/ 1270385 w 1270385"/>
                <a:gd name="connsiteY3" fmla="*/ 0 h 733429"/>
                <a:gd name="connsiteX0" fmla="*/ 0 w 1270385"/>
                <a:gd name="connsiteY0" fmla="*/ 304105 h 733429"/>
                <a:gd name="connsiteX1" fmla="*/ 125214 w 1270385"/>
                <a:gd name="connsiteY1" fmla="*/ 733429 h 733429"/>
                <a:gd name="connsiteX2" fmla="*/ 178878 w 1270385"/>
                <a:gd name="connsiteY2" fmla="*/ 22187 h 733429"/>
                <a:gd name="connsiteX3" fmla="*/ 1270385 w 1270385"/>
                <a:gd name="connsiteY3" fmla="*/ 0 h 733429"/>
                <a:gd name="connsiteX0" fmla="*/ 0 w 1270385"/>
                <a:gd name="connsiteY0" fmla="*/ 459229 h 888553"/>
                <a:gd name="connsiteX1" fmla="*/ 125214 w 1270385"/>
                <a:gd name="connsiteY1" fmla="*/ 888553 h 888553"/>
                <a:gd name="connsiteX2" fmla="*/ 178878 w 1270385"/>
                <a:gd name="connsiteY2" fmla="*/ 177311 h 888553"/>
                <a:gd name="connsiteX3" fmla="*/ 1270385 w 1270385"/>
                <a:gd name="connsiteY3" fmla="*/ 155124 h 888553"/>
                <a:gd name="connsiteX0" fmla="*/ 0 w 1270385"/>
                <a:gd name="connsiteY0" fmla="*/ 459229 h 888553"/>
                <a:gd name="connsiteX1" fmla="*/ 125214 w 1270385"/>
                <a:gd name="connsiteY1" fmla="*/ 888553 h 888553"/>
                <a:gd name="connsiteX2" fmla="*/ 178878 w 1270385"/>
                <a:gd name="connsiteY2" fmla="*/ 177311 h 888553"/>
                <a:gd name="connsiteX3" fmla="*/ 1270385 w 1270385"/>
                <a:gd name="connsiteY3" fmla="*/ 155124 h 888553"/>
                <a:gd name="connsiteX0" fmla="*/ 0 w 1270385"/>
                <a:gd name="connsiteY0" fmla="*/ 304105 h 733429"/>
                <a:gd name="connsiteX1" fmla="*/ 125214 w 1270385"/>
                <a:gd name="connsiteY1" fmla="*/ 733429 h 733429"/>
                <a:gd name="connsiteX2" fmla="*/ 178878 w 1270385"/>
                <a:gd name="connsiteY2" fmla="*/ 22187 h 733429"/>
                <a:gd name="connsiteX3" fmla="*/ 1270385 w 1270385"/>
                <a:gd name="connsiteY3" fmla="*/ 0 h 733429"/>
                <a:gd name="connsiteX0" fmla="*/ 0 w 677718"/>
                <a:gd name="connsiteY0" fmla="*/ 282938 h 712262"/>
                <a:gd name="connsiteX1" fmla="*/ 125214 w 677718"/>
                <a:gd name="connsiteY1" fmla="*/ 712262 h 712262"/>
                <a:gd name="connsiteX2" fmla="*/ 178878 w 677718"/>
                <a:gd name="connsiteY2" fmla="*/ 1020 h 712262"/>
                <a:gd name="connsiteX3" fmla="*/ 677718 w 677718"/>
                <a:gd name="connsiteY3" fmla="*/ 0 h 712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77718" h="712262">
                  <a:moveTo>
                    <a:pt x="0" y="282938"/>
                  </a:moveTo>
                  <a:lnTo>
                    <a:pt x="125214" y="712262"/>
                  </a:lnTo>
                  <a:lnTo>
                    <a:pt x="178878" y="1020"/>
                  </a:lnTo>
                  <a:lnTo>
                    <a:pt x="677718" y="0"/>
                  </a:lnTo>
                </a:path>
              </a:pathLst>
            </a:custGeom>
            <a:ln w="76200" cap="rnd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atin typeface="Courier"/>
                <a:cs typeface="Courier"/>
              </a:endParaRPr>
            </a:p>
          </p:txBody>
        </p:sp>
      </p:grpSp>
      <p:grpSp>
        <p:nvGrpSpPr>
          <p:cNvPr id="5" name="Group 25"/>
          <p:cNvGrpSpPr/>
          <p:nvPr/>
        </p:nvGrpSpPr>
        <p:grpSpPr>
          <a:xfrm>
            <a:off x="10271213" y="4002863"/>
            <a:ext cx="1139021" cy="1273022"/>
            <a:chOff x="5105400" y="1371600"/>
            <a:chExt cx="1295400" cy="1447800"/>
          </a:xfrm>
        </p:grpSpPr>
        <p:sp>
          <p:nvSpPr>
            <p:cNvPr id="9" name="Down Arrow Callout 8"/>
            <p:cNvSpPr/>
            <p:nvPr/>
          </p:nvSpPr>
          <p:spPr>
            <a:xfrm>
              <a:off x="5105400" y="1600200"/>
              <a:ext cx="1295400" cy="1219200"/>
            </a:xfrm>
            <a:prstGeom prst="downArrowCallout">
              <a:avLst/>
            </a:prstGeom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urier"/>
                <a:cs typeface="Courier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5105400" y="1371600"/>
              <a:ext cx="457200" cy="3048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urier"/>
                <a:cs typeface="Courier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5943600" y="1371600"/>
              <a:ext cx="457200" cy="3048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urier"/>
                <a:cs typeface="Courier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5437033" y="1486483"/>
              <a:ext cx="685800" cy="94508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4800" b="1">
                  <a:solidFill>
                    <a:schemeClr val="tx1"/>
                  </a:solidFill>
                  <a:latin typeface="Courier"/>
                  <a:cs typeface="Courier"/>
                </a:rPr>
                <a:t>+</a:t>
              </a:r>
            </a:p>
          </p:txBody>
        </p:sp>
      </p:grpSp>
      <p:sp>
        <p:nvSpPr>
          <p:cNvPr id="13" name="Rectangle 12"/>
          <p:cNvSpPr/>
          <p:nvPr/>
        </p:nvSpPr>
        <p:spPr>
          <a:xfrm>
            <a:off x="9601200" y="3265850"/>
            <a:ext cx="2590800" cy="781752"/>
          </a:xfrm>
          <a:prstGeom prst="rect">
            <a:avLst/>
          </a:prstGeom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500" b="1">
                <a:solidFill>
                  <a:schemeClr val="tx1"/>
                </a:solidFill>
                <a:latin typeface="Courier"/>
                <a:cs typeface="Courier"/>
              </a:rPr>
              <a:t>x 3</a:t>
            </a:r>
          </a:p>
        </p:txBody>
      </p:sp>
      <p:grpSp>
        <p:nvGrpSpPr>
          <p:cNvPr id="8" name="Group 24"/>
          <p:cNvGrpSpPr/>
          <p:nvPr/>
        </p:nvGrpSpPr>
        <p:grpSpPr>
          <a:xfrm>
            <a:off x="10405215" y="5275887"/>
            <a:ext cx="2479045" cy="1273022"/>
            <a:chOff x="5791200" y="4419600"/>
            <a:chExt cx="1295400" cy="1447800"/>
          </a:xfrm>
        </p:grpSpPr>
        <p:sp>
          <p:nvSpPr>
            <p:cNvPr id="15" name="Down Arrow Callout 14"/>
            <p:cNvSpPr/>
            <p:nvPr/>
          </p:nvSpPr>
          <p:spPr>
            <a:xfrm>
              <a:off x="5791200" y="4648200"/>
              <a:ext cx="1295400" cy="1219200"/>
            </a:xfrm>
            <a:prstGeom prst="downArrowCallout">
              <a:avLst/>
            </a:prstGeom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urier"/>
                <a:cs typeface="Courier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5791200" y="4419600"/>
              <a:ext cx="457200" cy="3048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urier"/>
                <a:cs typeface="Courier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629400" y="4419600"/>
              <a:ext cx="457200" cy="3048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urier"/>
                <a:cs typeface="Courier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6122832" y="4534483"/>
              <a:ext cx="685800" cy="94508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4800" b="1">
                  <a:solidFill>
                    <a:schemeClr val="tx1"/>
                  </a:solidFill>
                  <a:latin typeface="Courier"/>
                  <a:cs typeface="Courier"/>
                </a:rPr>
                <a:t>*</a:t>
              </a:r>
            </a:p>
          </p:txBody>
        </p:sp>
      </p:grpSp>
      <p:grpSp>
        <p:nvGrpSpPr>
          <p:cNvPr id="14" name="Group 26"/>
          <p:cNvGrpSpPr/>
          <p:nvPr/>
        </p:nvGrpSpPr>
        <p:grpSpPr>
          <a:xfrm>
            <a:off x="11887200" y="4002863"/>
            <a:ext cx="1139021" cy="1273022"/>
            <a:chOff x="6858000" y="1524000"/>
            <a:chExt cx="1295400" cy="1447800"/>
          </a:xfrm>
        </p:grpSpPr>
        <p:sp>
          <p:nvSpPr>
            <p:cNvPr id="20" name="Down Arrow Callout 19"/>
            <p:cNvSpPr/>
            <p:nvPr/>
          </p:nvSpPr>
          <p:spPr>
            <a:xfrm>
              <a:off x="6858000" y="1752600"/>
              <a:ext cx="1295400" cy="1219200"/>
            </a:xfrm>
            <a:prstGeom prst="downArrowCallout">
              <a:avLst/>
            </a:prstGeom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urier"/>
                <a:cs typeface="Courier"/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7239000" y="1524000"/>
              <a:ext cx="533400" cy="3048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urier"/>
                <a:cs typeface="Courier"/>
              </a:endParaRPr>
            </a:p>
          </p:txBody>
        </p:sp>
        <p:sp>
          <p:nvSpPr>
            <p:cNvPr id="22" name="Freeform 21"/>
            <p:cNvSpPr/>
            <p:nvPr/>
          </p:nvSpPr>
          <p:spPr>
            <a:xfrm>
              <a:off x="7315200" y="1905000"/>
              <a:ext cx="387700" cy="407462"/>
            </a:xfrm>
            <a:custGeom>
              <a:avLst/>
              <a:gdLst>
                <a:gd name="connsiteX0" fmla="*/ 0 w 1117985"/>
                <a:gd name="connsiteY0" fmla="*/ 327956 h 791566"/>
                <a:gd name="connsiteX1" fmla="*/ 125214 w 1117985"/>
                <a:gd name="connsiteY1" fmla="*/ 757280 h 791566"/>
                <a:gd name="connsiteX2" fmla="*/ 178878 w 1117985"/>
                <a:gd name="connsiteY2" fmla="*/ 122238 h 791566"/>
                <a:gd name="connsiteX3" fmla="*/ 1117985 w 1117985"/>
                <a:gd name="connsiteY3" fmla="*/ 23851 h 791566"/>
                <a:gd name="connsiteX0" fmla="*/ 0 w 1117985"/>
                <a:gd name="connsiteY0" fmla="*/ 304105 h 767715"/>
                <a:gd name="connsiteX1" fmla="*/ 125214 w 1117985"/>
                <a:gd name="connsiteY1" fmla="*/ 733429 h 767715"/>
                <a:gd name="connsiteX2" fmla="*/ 178878 w 1117985"/>
                <a:gd name="connsiteY2" fmla="*/ 98387 h 767715"/>
                <a:gd name="connsiteX3" fmla="*/ 1117985 w 1117985"/>
                <a:gd name="connsiteY3" fmla="*/ 0 h 767715"/>
                <a:gd name="connsiteX0" fmla="*/ 0 w 1117985"/>
                <a:gd name="connsiteY0" fmla="*/ 304105 h 733429"/>
                <a:gd name="connsiteX1" fmla="*/ 125214 w 1117985"/>
                <a:gd name="connsiteY1" fmla="*/ 733429 h 733429"/>
                <a:gd name="connsiteX2" fmla="*/ 178878 w 1117985"/>
                <a:gd name="connsiteY2" fmla="*/ 98387 h 733429"/>
                <a:gd name="connsiteX3" fmla="*/ 1117985 w 1117985"/>
                <a:gd name="connsiteY3" fmla="*/ 0 h 733429"/>
                <a:gd name="connsiteX0" fmla="*/ 0 w 1117985"/>
                <a:gd name="connsiteY0" fmla="*/ 327956 h 757280"/>
                <a:gd name="connsiteX1" fmla="*/ 125214 w 1117985"/>
                <a:gd name="connsiteY1" fmla="*/ 757280 h 757280"/>
                <a:gd name="connsiteX2" fmla="*/ 178878 w 1117985"/>
                <a:gd name="connsiteY2" fmla="*/ 122238 h 757280"/>
                <a:gd name="connsiteX3" fmla="*/ 1117985 w 1117985"/>
                <a:gd name="connsiteY3" fmla="*/ 23851 h 757280"/>
                <a:gd name="connsiteX0" fmla="*/ 0 w 1117985"/>
                <a:gd name="connsiteY0" fmla="*/ 327956 h 757280"/>
                <a:gd name="connsiteX1" fmla="*/ 125214 w 1117985"/>
                <a:gd name="connsiteY1" fmla="*/ 757280 h 757280"/>
                <a:gd name="connsiteX2" fmla="*/ 178878 w 1117985"/>
                <a:gd name="connsiteY2" fmla="*/ 122238 h 757280"/>
                <a:gd name="connsiteX3" fmla="*/ 1117985 w 1117985"/>
                <a:gd name="connsiteY3" fmla="*/ 23851 h 757280"/>
                <a:gd name="connsiteX0" fmla="*/ 0 w 1117985"/>
                <a:gd name="connsiteY0" fmla="*/ 327956 h 757280"/>
                <a:gd name="connsiteX1" fmla="*/ 125214 w 1117985"/>
                <a:gd name="connsiteY1" fmla="*/ 757280 h 757280"/>
                <a:gd name="connsiteX2" fmla="*/ 178878 w 1117985"/>
                <a:gd name="connsiteY2" fmla="*/ 122238 h 757280"/>
                <a:gd name="connsiteX3" fmla="*/ 1117985 w 1117985"/>
                <a:gd name="connsiteY3" fmla="*/ 23851 h 757280"/>
                <a:gd name="connsiteX0" fmla="*/ 0 w 1117985"/>
                <a:gd name="connsiteY0" fmla="*/ 632756 h 1062080"/>
                <a:gd name="connsiteX1" fmla="*/ 125214 w 1117985"/>
                <a:gd name="connsiteY1" fmla="*/ 1062080 h 1062080"/>
                <a:gd name="connsiteX2" fmla="*/ 178878 w 1117985"/>
                <a:gd name="connsiteY2" fmla="*/ 122238 h 1062080"/>
                <a:gd name="connsiteX3" fmla="*/ 1117985 w 1117985"/>
                <a:gd name="connsiteY3" fmla="*/ 328651 h 1062080"/>
                <a:gd name="connsiteX0" fmla="*/ 0 w 1117985"/>
                <a:gd name="connsiteY0" fmla="*/ 632756 h 1062080"/>
                <a:gd name="connsiteX1" fmla="*/ 125214 w 1117985"/>
                <a:gd name="connsiteY1" fmla="*/ 1062080 h 1062080"/>
                <a:gd name="connsiteX2" fmla="*/ 178878 w 1117985"/>
                <a:gd name="connsiteY2" fmla="*/ 122238 h 1062080"/>
                <a:gd name="connsiteX3" fmla="*/ 1117985 w 1117985"/>
                <a:gd name="connsiteY3" fmla="*/ 328651 h 1062080"/>
                <a:gd name="connsiteX0" fmla="*/ 0 w 1117985"/>
                <a:gd name="connsiteY0" fmla="*/ 632756 h 1062080"/>
                <a:gd name="connsiteX1" fmla="*/ 125214 w 1117985"/>
                <a:gd name="connsiteY1" fmla="*/ 1062080 h 1062080"/>
                <a:gd name="connsiteX2" fmla="*/ 178878 w 1117985"/>
                <a:gd name="connsiteY2" fmla="*/ 122238 h 1062080"/>
                <a:gd name="connsiteX3" fmla="*/ 1117985 w 1117985"/>
                <a:gd name="connsiteY3" fmla="*/ 328651 h 1062080"/>
                <a:gd name="connsiteX0" fmla="*/ 0 w 1117985"/>
                <a:gd name="connsiteY0" fmla="*/ 632756 h 1062080"/>
                <a:gd name="connsiteX1" fmla="*/ 125214 w 1117985"/>
                <a:gd name="connsiteY1" fmla="*/ 1062080 h 1062080"/>
                <a:gd name="connsiteX2" fmla="*/ 178878 w 1117985"/>
                <a:gd name="connsiteY2" fmla="*/ 122238 h 1062080"/>
                <a:gd name="connsiteX3" fmla="*/ 1117985 w 1117985"/>
                <a:gd name="connsiteY3" fmla="*/ 328651 h 1062080"/>
                <a:gd name="connsiteX0" fmla="*/ 0 w 1117985"/>
                <a:gd name="connsiteY0" fmla="*/ 632756 h 1062080"/>
                <a:gd name="connsiteX1" fmla="*/ 125214 w 1117985"/>
                <a:gd name="connsiteY1" fmla="*/ 1062080 h 1062080"/>
                <a:gd name="connsiteX2" fmla="*/ 178878 w 1117985"/>
                <a:gd name="connsiteY2" fmla="*/ 122238 h 1062080"/>
                <a:gd name="connsiteX3" fmla="*/ 1117985 w 1117985"/>
                <a:gd name="connsiteY3" fmla="*/ 328651 h 1062080"/>
                <a:gd name="connsiteX0" fmla="*/ 0 w 1117985"/>
                <a:gd name="connsiteY0" fmla="*/ 404156 h 833480"/>
                <a:gd name="connsiteX1" fmla="*/ 125214 w 1117985"/>
                <a:gd name="connsiteY1" fmla="*/ 833480 h 833480"/>
                <a:gd name="connsiteX2" fmla="*/ 178878 w 1117985"/>
                <a:gd name="connsiteY2" fmla="*/ 122238 h 833480"/>
                <a:gd name="connsiteX3" fmla="*/ 1117985 w 1117985"/>
                <a:gd name="connsiteY3" fmla="*/ 100051 h 833480"/>
                <a:gd name="connsiteX0" fmla="*/ 0 w 1117985"/>
                <a:gd name="connsiteY0" fmla="*/ 304105 h 733429"/>
                <a:gd name="connsiteX1" fmla="*/ 125214 w 1117985"/>
                <a:gd name="connsiteY1" fmla="*/ 733429 h 733429"/>
                <a:gd name="connsiteX2" fmla="*/ 178878 w 1117985"/>
                <a:gd name="connsiteY2" fmla="*/ 22187 h 733429"/>
                <a:gd name="connsiteX3" fmla="*/ 1117985 w 1117985"/>
                <a:gd name="connsiteY3" fmla="*/ 0 h 733429"/>
                <a:gd name="connsiteX0" fmla="*/ 0 w 1270385"/>
                <a:gd name="connsiteY0" fmla="*/ 304105 h 733429"/>
                <a:gd name="connsiteX1" fmla="*/ 125214 w 1270385"/>
                <a:gd name="connsiteY1" fmla="*/ 733429 h 733429"/>
                <a:gd name="connsiteX2" fmla="*/ 178878 w 1270385"/>
                <a:gd name="connsiteY2" fmla="*/ 22187 h 733429"/>
                <a:gd name="connsiteX3" fmla="*/ 1270385 w 1270385"/>
                <a:gd name="connsiteY3" fmla="*/ 0 h 733429"/>
                <a:gd name="connsiteX0" fmla="*/ 0 w 1270385"/>
                <a:gd name="connsiteY0" fmla="*/ 304105 h 733429"/>
                <a:gd name="connsiteX1" fmla="*/ 125214 w 1270385"/>
                <a:gd name="connsiteY1" fmla="*/ 733429 h 733429"/>
                <a:gd name="connsiteX2" fmla="*/ 178878 w 1270385"/>
                <a:gd name="connsiteY2" fmla="*/ 22187 h 733429"/>
                <a:gd name="connsiteX3" fmla="*/ 1270385 w 1270385"/>
                <a:gd name="connsiteY3" fmla="*/ 0 h 733429"/>
                <a:gd name="connsiteX0" fmla="*/ 0 w 1270385"/>
                <a:gd name="connsiteY0" fmla="*/ 304105 h 733429"/>
                <a:gd name="connsiteX1" fmla="*/ 125214 w 1270385"/>
                <a:gd name="connsiteY1" fmla="*/ 733429 h 733429"/>
                <a:gd name="connsiteX2" fmla="*/ 178878 w 1270385"/>
                <a:gd name="connsiteY2" fmla="*/ 22187 h 733429"/>
                <a:gd name="connsiteX3" fmla="*/ 1270385 w 1270385"/>
                <a:gd name="connsiteY3" fmla="*/ 0 h 733429"/>
                <a:gd name="connsiteX0" fmla="*/ 0 w 1270385"/>
                <a:gd name="connsiteY0" fmla="*/ 304105 h 733429"/>
                <a:gd name="connsiteX1" fmla="*/ 125214 w 1270385"/>
                <a:gd name="connsiteY1" fmla="*/ 733429 h 733429"/>
                <a:gd name="connsiteX2" fmla="*/ 178878 w 1270385"/>
                <a:gd name="connsiteY2" fmla="*/ 22187 h 733429"/>
                <a:gd name="connsiteX3" fmla="*/ 1270385 w 1270385"/>
                <a:gd name="connsiteY3" fmla="*/ 0 h 733429"/>
                <a:gd name="connsiteX0" fmla="*/ 0 w 1270385"/>
                <a:gd name="connsiteY0" fmla="*/ 459229 h 888553"/>
                <a:gd name="connsiteX1" fmla="*/ 125214 w 1270385"/>
                <a:gd name="connsiteY1" fmla="*/ 888553 h 888553"/>
                <a:gd name="connsiteX2" fmla="*/ 178878 w 1270385"/>
                <a:gd name="connsiteY2" fmla="*/ 177311 h 888553"/>
                <a:gd name="connsiteX3" fmla="*/ 1270385 w 1270385"/>
                <a:gd name="connsiteY3" fmla="*/ 155124 h 888553"/>
                <a:gd name="connsiteX0" fmla="*/ 0 w 1270385"/>
                <a:gd name="connsiteY0" fmla="*/ 459229 h 888553"/>
                <a:gd name="connsiteX1" fmla="*/ 125214 w 1270385"/>
                <a:gd name="connsiteY1" fmla="*/ 888553 h 888553"/>
                <a:gd name="connsiteX2" fmla="*/ 178878 w 1270385"/>
                <a:gd name="connsiteY2" fmla="*/ 177311 h 888553"/>
                <a:gd name="connsiteX3" fmla="*/ 1270385 w 1270385"/>
                <a:gd name="connsiteY3" fmla="*/ 155124 h 888553"/>
                <a:gd name="connsiteX0" fmla="*/ 0 w 1270385"/>
                <a:gd name="connsiteY0" fmla="*/ 304105 h 733429"/>
                <a:gd name="connsiteX1" fmla="*/ 125214 w 1270385"/>
                <a:gd name="connsiteY1" fmla="*/ 733429 h 733429"/>
                <a:gd name="connsiteX2" fmla="*/ 178878 w 1270385"/>
                <a:gd name="connsiteY2" fmla="*/ 22187 h 733429"/>
                <a:gd name="connsiteX3" fmla="*/ 1270385 w 1270385"/>
                <a:gd name="connsiteY3" fmla="*/ 0 h 733429"/>
                <a:gd name="connsiteX0" fmla="*/ 0 w 677718"/>
                <a:gd name="connsiteY0" fmla="*/ 282938 h 712262"/>
                <a:gd name="connsiteX1" fmla="*/ 125214 w 677718"/>
                <a:gd name="connsiteY1" fmla="*/ 712262 h 712262"/>
                <a:gd name="connsiteX2" fmla="*/ 178878 w 677718"/>
                <a:gd name="connsiteY2" fmla="*/ 1020 h 712262"/>
                <a:gd name="connsiteX3" fmla="*/ 677718 w 677718"/>
                <a:gd name="connsiteY3" fmla="*/ 0 h 712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77718" h="712262">
                  <a:moveTo>
                    <a:pt x="0" y="282938"/>
                  </a:moveTo>
                  <a:lnTo>
                    <a:pt x="125214" y="712262"/>
                  </a:lnTo>
                  <a:lnTo>
                    <a:pt x="178878" y="1020"/>
                  </a:lnTo>
                  <a:lnTo>
                    <a:pt x="677718" y="0"/>
                  </a:lnTo>
                </a:path>
              </a:pathLst>
            </a:custGeom>
            <a:ln w="76200" cap="rnd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atin typeface="Courier"/>
                <a:cs typeface="Courier"/>
              </a:endParaRPr>
            </a:p>
          </p:txBody>
        </p:sp>
      </p:grpSp>
      <p:sp>
        <p:nvSpPr>
          <p:cNvPr id="23" name="Freeform 22"/>
          <p:cNvSpPr/>
          <p:nvPr/>
        </p:nvSpPr>
        <p:spPr>
          <a:xfrm>
            <a:off x="9802205" y="2897290"/>
            <a:ext cx="3684118" cy="3960710"/>
          </a:xfrm>
          <a:custGeom>
            <a:avLst/>
            <a:gdLst>
              <a:gd name="connsiteX0" fmla="*/ 1372487 w 4275219"/>
              <a:gd name="connsiteY0" fmla="*/ 23666 h 4496403"/>
              <a:gd name="connsiteX1" fmla="*/ 3076265 w 4275219"/>
              <a:gd name="connsiteY1" fmla="*/ 0 h 4496403"/>
              <a:gd name="connsiteX2" fmla="*/ 3084153 w 4275219"/>
              <a:gd name="connsiteY2" fmla="*/ 607409 h 4496403"/>
              <a:gd name="connsiteX3" fmla="*/ 4267332 w 4275219"/>
              <a:gd name="connsiteY3" fmla="*/ 599521 h 4496403"/>
              <a:gd name="connsiteX4" fmla="*/ 4275219 w 4275219"/>
              <a:gd name="connsiteY4" fmla="*/ 3920548 h 4496403"/>
              <a:gd name="connsiteX5" fmla="*/ 2595106 w 4275219"/>
              <a:gd name="connsiteY5" fmla="*/ 3912659 h 4496403"/>
              <a:gd name="connsiteX6" fmla="*/ 2595106 w 4275219"/>
              <a:gd name="connsiteY6" fmla="*/ 4157201 h 4496403"/>
              <a:gd name="connsiteX7" fmla="*/ 2902732 w 4275219"/>
              <a:gd name="connsiteY7" fmla="*/ 4141424 h 4496403"/>
              <a:gd name="connsiteX8" fmla="*/ 2232264 w 4275219"/>
              <a:gd name="connsiteY8" fmla="*/ 4496403 h 4496403"/>
              <a:gd name="connsiteX9" fmla="*/ 1569684 w 4275219"/>
              <a:gd name="connsiteY9" fmla="*/ 4157201 h 4496403"/>
              <a:gd name="connsiteX10" fmla="*/ 1861535 w 4275219"/>
              <a:gd name="connsiteY10" fmla="*/ 4172978 h 4496403"/>
              <a:gd name="connsiteX11" fmla="*/ 1861535 w 4275219"/>
              <a:gd name="connsiteY11" fmla="*/ 3991544 h 4496403"/>
              <a:gd name="connsiteX12" fmla="*/ 110430 w 4275219"/>
              <a:gd name="connsiteY12" fmla="*/ 3959990 h 4496403"/>
              <a:gd name="connsiteX13" fmla="*/ 0 w 4275219"/>
              <a:gd name="connsiteY13" fmla="*/ 504860 h 4496403"/>
              <a:gd name="connsiteX14" fmla="*/ 1396151 w 4275219"/>
              <a:gd name="connsiteY14" fmla="*/ 512748 h 4496403"/>
              <a:gd name="connsiteX15" fmla="*/ 1380375 w 4275219"/>
              <a:gd name="connsiteY15" fmla="*/ 173546 h 4496403"/>
              <a:gd name="connsiteX0" fmla="*/ 1372487 w 4275219"/>
              <a:gd name="connsiteY0" fmla="*/ 23666 h 4496403"/>
              <a:gd name="connsiteX1" fmla="*/ 3076265 w 4275219"/>
              <a:gd name="connsiteY1" fmla="*/ 0 h 4496403"/>
              <a:gd name="connsiteX2" fmla="*/ 3084153 w 4275219"/>
              <a:gd name="connsiteY2" fmla="*/ 607409 h 4496403"/>
              <a:gd name="connsiteX3" fmla="*/ 4267332 w 4275219"/>
              <a:gd name="connsiteY3" fmla="*/ 599521 h 4496403"/>
              <a:gd name="connsiteX4" fmla="*/ 4275219 w 4275219"/>
              <a:gd name="connsiteY4" fmla="*/ 3920548 h 4496403"/>
              <a:gd name="connsiteX5" fmla="*/ 2595106 w 4275219"/>
              <a:gd name="connsiteY5" fmla="*/ 3912659 h 4496403"/>
              <a:gd name="connsiteX6" fmla="*/ 2595106 w 4275219"/>
              <a:gd name="connsiteY6" fmla="*/ 4157201 h 4496403"/>
              <a:gd name="connsiteX7" fmla="*/ 2902732 w 4275219"/>
              <a:gd name="connsiteY7" fmla="*/ 4141424 h 4496403"/>
              <a:gd name="connsiteX8" fmla="*/ 2232264 w 4275219"/>
              <a:gd name="connsiteY8" fmla="*/ 4496403 h 4496403"/>
              <a:gd name="connsiteX9" fmla="*/ 1569684 w 4275219"/>
              <a:gd name="connsiteY9" fmla="*/ 4157201 h 4496403"/>
              <a:gd name="connsiteX10" fmla="*/ 1861535 w 4275219"/>
              <a:gd name="connsiteY10" fmla="*/ 4172978 h 4496403"/>
              <a:gd name="connsiteX11" fmla="*/ 1861535 w 4275219"/>
              <a:gd name="connsiteY11" fmla="*/ 3991544 h 4496403"/>
              <a:gd name="connsiteX12" fmla="*/ 110430 w 4275219"/>
              <a:gd name="connsiteY12" fmla="*/ 3959990 h 4496403"/>
              <a:gd name="connsiteX13" fmla="*/ 0 w 4275219"/>
              <a:gd name="connsiteY13" fmla="*/ 504860 h 4496403"/>
              <a:gd name="connsiteX14" fmla="*/ 1396151 w 4275219"/>
              <a:gd name="connsiteY14" fmla="*/ 512748 h 4496403"/>
              <a:gd name="connsiteX15" fmla="*/ 1380375 w 4275219"/>
              <a:gd name="connsiteY15" fmla="*/ 173546 h 4496403"/>
              <a:gd name="connsiteX16" fmla="*/ 1372487 w 4275219"/>
              <a:gd name="connsiteY16" fmla="*/ 23666 h 4496403"/>
              <a:gd name="connsiteX0" fmla="*/ 1372487 w 4275219"/>
              <a:gd name="connsiteY0" fmla="*/ 23666 h 4496403"/>
              <a:gd name="connsiteX1" fmla="*/ 3076265 w 4275219"/>
              <a:gd name="connsiteY1" fmla="*/ 0 h 4496403"/>
              <a:gd name="connsiteX2" fmla="*/ 3084153 w 4275219"/>
              <a:gd name="connsiteY2" fmla="*/ 607409 h 4496403"/>
              <a:gd name="connsiteX3" fmla="*/ 4267332 w 4275219"/>
              <a:gd name="connsiteY3" fmla="*/ 599521 h 4496403"/>
              <a:gd name="connsiteX4" fmla="*/ 4275219 w 4275219"/>
              <a:gd name="connsiteY4" fmla="*/ 3920548 h 4496403"/>
              <a:gd name="connsiteX5" fmla="*/ 2595106 w 4275219"/>
              <a:gd name="connsiteY5" fmla="*/ 3912659 h 4496403"/>
              <a:gd name="connsiteX6" fmla="*/ 2595106 w 4275219"/>
              <a:gd name="connsiteY6" fmla="*/ 4157201 h 4496403"/>
              <a:gd name="connsiteX7" fmla="*/ 2902732 w 4275219"/>
              <a:gd name="connsiteY7" fmla="*/ 4141424 h 4496403"/>
              <a:gd name="connsiteX8" fmla="*/ 2232264 w 4275219"/>
              <a:gd name="connsiteY8" fmla="*/ 4496403 h 4496403"/>
              <a:gd name="connsiteX9" fmla="*/ 1569684 w 4275219"/>
              <a:gd name="connsiteY9" fmla="*/ 4157201 h 4496403"/>
              <a:gd name="connsiteX10" fmla="*/ 1861535 w 4275219"/>
              <a:gd name="connsiteY10" fmla="*/ 4172978 h 4496403"/>
              <a:gd name="connsiteX11" fmla="*/ 1861535 w 4275219"/>
              <a:gd name="connsiteY11" fmla="*/ 3991544 h 4496403"/>
              <a:gd name="connsiteX12" fmla="*/ 110430 w 4275219"/>
              <a:gd name="connsiteY12" fmla="*/ 3959990 h 4496403"/>
              <a:gd name="connsiteX13" fmla="*/ 0 w 4275219"/>
              <a:gd name="connsiteY13" fmla="*/ 504860 h 4496403"/>
              <a:gd name="connsiteX14" fmla="*/ 1396151 w 4275219"/>
              <a:gd name="connsiteY14" fmla="*/ 512748 h 4496403"/>
              <a:gd name="connsiteX15" fmla="*/ 1372487 w 4275219"/>
              <a:gd name="connsiteY15" fmla="*/ 23666 h 4496403"/>
              <a:gd name="connsiteX0" fmla="*/ 1372487 w 4275219"/>
              <a:gd name="connsiteY0" fmla="*/ 23666 h 4496403"/>
              <a:gd name="connsiteX1" fmla="*/ 3076265 w 4275219"/>
              <a:gd name="connsiteY1" fmla="*/ 0 h 4496403"/>
              <a:gd name="connsiteX2" fmla="*/ 3084153 w 4275219"/>
              <a:gd name="connsiteY2" fmla="*/ 607409 h 4496403"/>
              <a:gd name="connsiteX3" fmla="*/ 4267332 w 4275219"/>
              <a:gd name="connsiteY3" fmla="*/ 599521 h 4496403"/>
              <a:gd name="connsiteX4" fmla="*/ 4275219 w 4275219"/>
              <a:gd name="connsiteY4" fmla="*/ 3920548 h 4496403"/>
              <a:gd name="connsiteX5" fmla="*/ 2595106 w 4275219"/>
              <a:gd name="connsiteY5" fmla="*/ 3912659 h 4496403"/>
              <a:gd name="connsiteX6" fmla="*/ 2595106 w 4275219"/>
              <a:gd name="connsiteY6" fmla="*/ 4157201 h 4496403"/>
              <a:gd name="connsiteX7" fmla="*/ 2902732 w 4275219"/>
              <a:gd name="connsiteY7" fmla="*/ 4141424 h 4496403"/>
              <a:gd name="connsiteX8" fmla="*/ 2232264 w 4275219"/>
              <a:gd name="connsiteY8" fmla="*/ 4496403 h 4496403"/>
              <a:gd name="connsiteX9" fmla="*/ 1569684 w 4275219"/>
              <a:gd name="connsiteY9" fmla="*/ 4157201 h 4496403"/>
              <a:gd name="connsiteX10" fmla="*/ 1861535 w 4275219"/>
              <a:gd name="connsiteY10" fmla="*/ 4172978 h 4496403"/>
              <a:gd name="connsiteX11" fmla="*/ 1861535 w 4275219"/>
              <a:gd name="connsiteY11" fmla="*/ 3991544 h 4496403"/>
              <a:gd name="connsiteX12" fmla="*/ 110430 w 4275219"/>
              <a:gd name="connsiteY12" fmla="*/ 3959990 h 4496403"/>
              <a:gd name="connsiteX13" fmla="*/ 0 w 4275219"/>
              <a:gd name="connsiteY13" fmla="*/ 504860 h 4496403"/>
              <a:gd name="connsiteX14" fmla="*/ 1396151 w 4275219"/>
              <a:gd name="connsiteY14" fmla="*/ 512748 h 4496403"/>
              <a:gd name="connsiteX15" fmla="*/ 1372487 w 4275219"/>
              <a:gd name="connsiteY15" fmla="*/ 23666 h 4496403"/>
              <a:gd name="connsiteX0" fmla="*/ 1262057 w 4164789"/>
              <a:gd name="connsiteY0" fmla="*/ 23666 h 4496403"/>
              <a:gd name="connsiteX1" fmla="*/ 2965835 w 4164789"/>
              <a:gd name="connsiteY1" fmla="*/ 0 h 4496403"/>
              <a:gd name="connsiteX2" fmla="*/ 2973723 w 4164789"/>
              <a:gd name="connsiteY2" fmla="*/ 607409 h 4496403"/>
              <a:gd name="connsiteX3" fmla="*/ 4156902 w 4164789"/>
              <a:gd name="connsiteY3" fmla="*/ 599521 h 4496403"/>
              <a:gd name="connsiteX4" fmla="*/ 4164789 w 4164789"/>
              <a:gd name="connsiteY4" fmla="*/ 3920548 h 4496403"/>
              <a:gd name="connsiteX5" fmla="*/ 2484676 w 4164789"/>
              <a:gd name="connsiteY5" fmla="*/ 3912659 h 4496403"/>
              <a:gd name="connsiteX6" fmla="*/ 2484676 w 4164789"/>
              <a:gd name="connsiteY6" fmla="*/ 4157201 h 4496403"/>
              <a:gd name="connsiteX7" fmla="*/ 2792302 w 4164789"/>
              <a:gd name="connsiteY7" fmla="*/ 4141424 h 4496403"/>
              <a:gd name="connsiteX8" fmla="*/ 2121834 w 4164789"/>
              <a:gd name="connsiteY8" fmla="*/ 4496403 h 4496403"/>
              <a:gd name="connsiteX9" fmla="*/ 1459254 w 4164789"/>
              <a:gd name="connsiteY9" fmla="*/ 4157201 h 4496403"/>
              <a:gd name="connsiteX10" fmla="*/ 1751105 w 4164789"/>
              <a:gd name="connsiteY10" fmla="*/ 4172978 h 4496403"/>
              <a:gd name="connsiteX11" fmla="*/ 1751105 w 4164789"/>
              <a:gd name="connsiteY11" fmla="*/ 3991544 h 4496403"/>
              <a:gd name="connsiteX12" fmla="*/ 0 w 4164789"/>
              <a:gd name="connsiteY12" fmla="*/ 3959990 h 4496403"/>
              <a:gd name="connsiteX13" fmla="*/ 41970 w 4164789"/>
              <a:gd name="connsiteY13" fmla="*/ 504860 h 4496403"/>
              <a:gd name="connsiteX14" fmla="*/ 1285721 w 4164789"/>
              <a:gd name="connsiteY14" fmla="*/ 512748 h 4496403"/>
              <a:gd name="connsiteX15" fmla="*/ 1262057 w 4164789"/>
              <a:gd name="connsiteY15" fmla="*/ 23666 h 4496403"/>
              <a:gd name="connsiteX0" fmla="*/ 1566857 w 4164789"/>
              <a:gd name="connsiteY0" fmla="*/ 99866 h 4496403"/>
              <a:gd name="connsiteX1" fmla="*/ 2965835 w 4164789"/>
              <a:gd name="connsiteY1" fmla="*/ 0 h 4496403"/>
              <a:gd name="connsiteX2" fmla="*/ 2973723 w 4164789"/>
              <a:gd name="connsiteY2" fmla="*/ 607409 h 4496403"/>
              <a:gd name="connsiteX3" fmla="*/ 4156902 w 4164789"/>
              <a:gd name="connsiteY3" fmla="*/ 599521 h 4496403"/>
              <a:gd name="connsiteX4" fmla="*/ 4164789 w 4164789"/>
              <a:gd name="connsiteY4" fmla="*/ 3920548 h 4496403"/>
              <a:gd name="connsiteX5" fmla="*/ 2484676 w 4164789"/>
              <a:gd name="connsiteY5" fmla="*/ 3912659 h 4496403"/>
              <a:gd name="connsiteX6" fmla="*/ 2484676 w 4164789"/>
              <a:gd name="connsiteY6" fmla="*/ 4157201 h 4496403"/>
              <a:gd name="connsiteX7" fmla="*/ 2792302 w 4164789"/>
              <a:gd name="connsiteY7" fmla="*/ 4141424 h 4496403"/>
              <a:gd name="connsiteX8" fmla="*/ 2121834 w 4164789"/>
              <a:gd name="connsiteY8" fmla="*/ 4496403 h 4496403"/>
              <a:gd name="connsiteX9" fmla="*/ 1459254 w 4164789"/>
              <a:gd name="connsiteY9" fmla="*/ 4157201 h 4496403"/>
              <a:gd name="connsiteX10" fmla="*/ 1751105 w 4164789"/>
              <a:gd name="connsiteY10" fmla="*/ 4172978 h 4496403"/>
              <a:gd name="connsiteX11" fmla="*/ 1751105 w 4164789"/>
              <a:gd name="connsiteY11" fmla="*/ 3991544 h 4496403"/>
              <a:gd name="connsiteX12" fmla="*/ 0 w 4164789"/>
              <a:gd name="connsiteY12" fmla="*/ 3959990 h 4496403"/>
              <a:gd name="connsiteX13" fmla="*/ 41970 w 4164789"/>
              <a:gd name="connsiteY13" fmla="*/ 504860 h 4496403"/>
              <a:gd name="connsiteX14" fmla="*/ 1285721 w 4164789"/>
              <a:gd name="connsiteY14" fmla="*/ 512748 h 4496403"/>
              <a:gd name="connsiteX15" fmla="*/ 1566857 w 4164789"/>
              <a:gd name="connsiteY15" fmla="*/ 99866 h 4496403"/>
              <a:gd name="connsiteX0" fmla="*/ 1293807 w 4164789"/>
              <a:gd name="connsiteY0" fmla="*/ 0 h 4504487"/>
              <a:gd name="connsiteX1" fmla="*/ 2965835 w 4164789"/>
              <a:gd name="connsiteY1" fmla="*/ 8084 h 4504487"/>
              <a:gd name="connsiteX2" fmla="*/ 2973723 w 4164789"/>
              <a:gd name="connsiteY2" fmla="*/ 615493 h 4504487"/>
              <a:gd name="connsiteX3" fmla="*/ 4156902 w 4164789"/>
              <a:gd name="connsiteY3" fmla="*/ 607605 h 4504487"/>
              <a:gd name="connsiteX4" fmla="*/ 4164789 w 4164789"/>
              <a:gd name="connsiteY4" fmla="*/ 3928632 h 4504487"/>
              <a:gd name="connsiteX5" fmla="*/ 2484676 w 4164789"/>
              <a:gd name="connsiteY5" fmla="*/ 3920743 h 4504487"/>
              <a:gd name="connsiteX6" fmla="*/ 2484676 w 4164789"/>
              <a:gd name="connsiteY6" fmla="*/ 4165285 h 4504487"/>
              <a:gd name="connsiteX7" fmla="*/ 2792302 w 4164789"/>
              <a:gd name="connsiteY7" fmla="*/ 4149508 h 4504487"/>
              <a:gd name="connsiteX8" fmla="*/ 2121834 w 4164789"/>
              <a:gd name="connsiteY8" fmla="*/ 4504487 h 4504487"/>
              <a:gd name="connsiteX9" fmla="*/ 1459254 w 4164789"/>
              <a:gd name="connsiteY9" fmla="*/ 4165285 h 4504487"/>
              <a:gd name="connsiteX10" fmla="*/ 1751105 w 4164789"/>
              <a:gd name="connsiteY10" fmla="*/ 4181062 h 4504487"/>
              <a:gd name="connsiteX11" fmla="*/ 1751105 w 4164789"/>
              <a:gd name="connsiteY11" fmla="*/ 3999628 h 4504487"/>
              <a:gd name="connsiteX12" fmla="*/ 0 w 4164789"/>
              <a:gd name="connsiteY12" fmla="*/ 3968074 h 4504487"/>
              <a:gd name="connsiteX13" fmla="*/ 41970 w 4164789"/>
              <a:gd name="connsiteY13" fmla="*/ 512944 h 4504487"/>
              <a:gd name="connsiteX14" fmla="*/ 1285721 w 4164789"/>
              <a:gd name="connsiteY14" fmla="*/ 520832 h 4504487"/>
              <a:gd name="connsiteX15" fmla="*/ 1293807 w 4164789"/>
              <a:gd name="connsiteY15" fmla="*/ 0 h 4504487"/>
              <a:gd name="connsiteX0" fmla="*/ 1557029 w 4428011"/>
              <a:gd name="connsiteY0" fmla="*/ 0 h 4504487"/>
              <a:gd name="connsiteX1" fmla="*/ 3229057 w 4428011"/>
              <a:gd name="connsiteY1" fmla="*/ 8084 h 4504487"/>
              <a:gd name="connsiteX2" fmla="*/ 3236945 w 4428011"/>
              <a:gd name="connsiteY2" fmla="*/ 615493 h 4504487"/>
              <a:gd name="connsiteX3" fmla="*/ 4420124 w 4428011"/>
              <a:gd name="connsiteY3" fmla="*/ 607605 h 4504487"/>
              <a:gd name="connsiteX4" fmla="*/ 4428011 w 4428011"/>
              <a:gd name="connsiteY4" fmla="*/ 3928632 h 4504487"/>
              <a:gd name="connsiteX5" fmla="*/ 2747898 w 4428011"/>
              <a:gd name="connsiteY5" fmla="*/ 3920743 h 4504487"/>
              <a:gd name="connsiteX6" fmla="*/ 2747898 w 4428011"/>
              <a:gd name="connsiteY6" fmla="*/ 4165285 h 4504487"/>
              <a:gd name="connsiteX7" fmla="*/ 3055524 w 4428011"/>
              <a:gd name="connsiteY7" fmla="*/ 4149508 h 4504487"/>
              <a:gd name="connsiteX8" fmla="*/ 2385056 w 4428011"/>
              <a:gd name="connsiteY8" fmla="*/ 4504487 h 4504487"/>
              <a:gd name="connsiteX9" fmla="*/ 1722476 w 4428011"/>
              <a:gd name="connsiteY9" fmla="*/ 4165285 h 4504487"/>
              <a:gd name="connsiteX10" fmla="*/ 2014327 w 4428011"/>
              <a:gd name="connsiteY10" fmla="*/ 4181062 h 4504487"/>
              <a:gd name="connsiteX11" fmla="*/ 2014327 w 4428011"/>
              <a:gd name="connsiteY11" fmla="*/ 3999628 h 4504487"/>
              <a:gd name="connsiteX12" fmla="*/ 263222 w 4428011"/>
              <a:gd name="connsiteY12" fmla="*/ 3968074 h 4504487"/>
              <a:gd name="connsiteX13" fmla="*/ 305192 w 4428011"/>
              <a:gd name="connsiteY13" fmla="*/ 512944 h 4504487"/>
              <a:gd name="connsiteX14" fmla="*/ 0 w 4428011"/>
              <a:gd name="connsiteY14" fmla="*/ 894502 h 4504487"/>
              <a:gd name="connsiteX15" fmla="*/ 1548943 w 4428011"/>
              <a:gd name="connsiteY15" fmla="*/ 520832 h 4504487"/>
              <a:gd name="connsiteX16" fmla="*/ 1557029 w 4428011"/>
              <a:gd name="connsiteY16" fmla="*/ 0 h 4504487"/>
              <a:gd name="connsiteX0" fmla="*/ 1293807 w 4164789"/>
              <a:gd name="connsiteY0" fmla="*/ 0 h 4504487"/>
              <a:gd name="connsiteX1" fmla="*/ 2965835 w 4164789"/>
              <a:gd name="connsiteY1" fmla="*/ 8084 h 4504487"/>
              <a:gd name="connsiteX2" fmla="*/ 2973723 w 4164789"/>
              <a:gd name="connsiteY2" fmla="*/ 615493 h 4504487"/>
              <a:gd name="connsiteX3" fmla="*/ 4156902 w 4164789"/>
              <a:gd name="connsiteY3" fmla="*/ 607605 h 4504487"/>
              <a:gd name="connsiteX4" fmla="*/ 4164789 w 4164789"/>
              <a:gd name="connsiteY4" fmla="*/ 3928632 h 4504487"/>
              <a:gd name="connsiteX5" fmla="*/ 2484676 w 4164789"/>
              <a:gd name="connsiteY5" fmla="*/ 3920743 h 4504487"/>
              <a:gd name="connsiteX6" fmla="*/ 2484676 w 4164789"/>
              <a:gd name="connsiteY6" fmla="*/ 4165285 h 4504487"/>
              <a:gd name="connsiteX7" fmla="*/ 2792302 w 4164789"/>
              <a:gd name="connsiteY7" fmla="*/ 4149508 h 4504487"/>
              <a:gd name="connsiteX8" fmla="*/ 2121834 w 4164789"/>
              <a:gd name="connsiteY8" fmla="*/ 4504487 h 4504487"/>
              <a:gd name="connsiteX9" fmla="*/ 1459254 w 4164789"/>
              <a:gd name="connsiteY9" fmla="*/ 4165285 h 4504487"/>
              <a:gd name="connsiteX10" fmla="*/ 1751105 w 4164789"/>
              <a:gd name="connsiteY10" fmla="*/ 4181062 h 4504487"/>
              <a:gd name="connsiteX11" fmla="*/ 1751105 w 4164789"/>
              <a:gd name="connsiteY11" fmla="*/ 3999628 h 4504487"/>
              <a:gd name="connsiteX12" fmla="*/ 0 w 4164789"/>
              <a:gd name="connsiteY12" fmla="*/ 3968074 h 4504487"/>
              <a:gd name="connsiteX13" fmla="*/ 41970 w 4164789"/>
              <a:gd name="connsiteY13" fmla="*/ 512944 h 4504487"/>
              <a:gd name="connsiteX14" fmla="*/ 1285721 w 4164789"/>
              <a:gd name="connsiteY14" fmla="*/ 520832 h 4504487"/>
              <a:gd name="connsiteX15" fmla="*/ 1293807 w 4164789"/>
              <a:gd name="connsiteY15" fmla="*/ 0 h 4504487"/>
              <a:gd name="connsiteX0" fmla="*/ 1480437 w 4351419"/>
              <a:gd name="connsiteY0" fmla="*/ 0 h 4504487"/>
              <a:gd name="connsiteX1" fmla="*/ 3152465 w 4351419"/>
              <a:gd name="connsiteY1" fmla="*/ 8084 h 4504487"/>
              <a:gd name="connsiteX2" fmla="*/ 3160353 w 4351419"/>
              <a:gd name="connsiteY2" fmla="*/ 615493 h 4504487"/>
              <a:gd name="connsiteX3" fmla="*/ 4343532 w 4351419"/>
              <a:gd name="connsiteY3" fmla="*/ 607605 h 4504487"/>
              <a:gd name="connsiteX4" fmla="*/ 4351419 w 4351419"/>
              <a:gd name="connsiteY4" fmla="*/ 3928632 h 4504487"/>
              <a:gd name="connsiteX5" fmla="*/ 2671306 w 4351419"/>
              <a:gd name="connsiteY5" fmla="*/ 3920743 h 4504487"/>
              <a:gd name="connsiteX6" fmla="*/ 2671306 w 4351419"/>
              <a:gd name="connsiteY6" fmla="*/ 4165285 h 4504487"/>
              <a:gd name="connsiteX7" fmla="*/ 2978932 w 4351419"/>
              <a:gd name="connsiteY7" fmla="*/ 4149508 h 4504487"/>
              <a:gd name="connsiteX8" fmla="*/ 2308464 w 4351419"/>
              <a:gd name="connsiteY8" fmla="*/ 4504487 h 4504487"/>
              <a:gd name="connsiteX9" fmla="*/ 1645884 w 4351419"/>
              <a:gd name="connsiteY9" fmla="*/ 4165285 h 4504487"/>
              <a:gd name="connsiteX10" fmla="*/ 1937735 w 4351419"/>
              <a:gd name="connsiteY10" fmla="*/ 4181062 h 4504487"/>
              <a:gd name="connsiteX11" fmla="*/ 1937735 w 4351419"/>
              <a:gd name="connsiteY11" fmla="*/ 3999628 h 4504487"/>
              <a:gd name="connsiteX12" fmla="*/ 186630 w 4351419"/>
              <a:gd name="connsiteY12" fmla="*/ 3968074 h 4504487"/>
              <a:gd name="connsiteX13" fmla="*/ 0 w 4351419"/>
              <a:gd name="connsiteY13" fmla="*/ 284344 h 4504487"/>
              <a:gd name="connsiteX14" fmla="*/ 1472351 w 4351419"/>
              <a:gd name="connsiteY14" fmla="*/ 520832 h 4504487"/>
              <a:gd name="connsiteX15" fmla="*/ 1480437 w 4351419"/>
              <a:gd name="connsiteY15" fmla="*/ 0 h 4504487"/>
              <a:gd name="connsiteX0" fmla="*/ 1386094 w 4257076"/>
              <a:gd name="connsiteY0" fmla="*/ 0 h 4504487"/>
              <a:gd name="connsiteX1" fmla="*/ 3058122 w 4257076"/>
              <a:gd name="connsiteY1" fmla="*/ 8084 h 4504487"/>
              <a:gd name="connsiteX2" fmla="*/ 3066010 w 4257076"/>
              <a:gd name="connsiteY2" fmla="*/ 615493 h 4504487"/>
              <a:gd name="connsiteX3" fmla="*/ 4249189 w 4257076"/>
              <a:gd name="connsiteY3" fmla="*/ 607605 h 4504487"/>
              <a:gd name="connsiteX4" fmla="*/ 4257076 w 4257076"/>
              <a:gd name="connsiteY4" fmla="*/ 3928632 h 4504487"/>
              <a:gd name="connsiteX5" fmla="*/ 2576963 w 4257076"/>
              <a:gd name="connsiteY5" fmla="*/ 3920743 h 4504487"/>
              <a:gd name="connsiteX6" fmla="*/ 2576963 w 4257076"/>
              <a:gd name="connsiteY6" fmla="*/ 4165285 h 4504487"/>
              <a:gd name="connsiteX7" fmla="*/ 2884589 w 4257076"/>
              <a:gd name="connsiteY7" fmla="*/ 4149508 h 4504487"/>
              <a:gd name="connsiteX8" fmla="*/ 2214121 w 4257076"/>
              <a:gd name="connsiteY8" fmla="*/ 4504487 h 4504487"/>
              <a:gd name="connsiteX9" fmla="*/ 1551541 w 4257076"/>
              <a:gd name="connsiteY9" fmla="*/ 4165285 h 4504487"/>
              <a:gd name="connsiteX10" fmla="*/ 1843392 w 4257076"/>
              <a:gd name="connsiteY10" fmla="*/ 4181062 h 4504487"/>
              <a:gd name="connsiteX11" fmla="*/ 1843392 w 4257076"/>
              <a:gd name="connsiteY11" fmla="*/ 3999628 h 4504487"/>
              <a:gd name="connsiteX12" fmla="*/ 92287 w 4257076"/>
              <a:gd name="connsiteY12" fmla="*/ 3968074 h 4504487"/>
              <a:gd name="connsiteX13" fmla="*/ 0 w 4257076"/>
              <a:gd name="connsiteY13" fmla="*/ 502058 h 4504487"/>
              <a:gd name="connsiteX14" fmla="*/ 1378008 w 4257076"/>
              <a:gd name="connsiteY14" fmla="*/ 520832 h 4504487"/>
              <a:gd name="connsiteX15" fmla="*/ 1386094 w 4257076"/>
              <a:gd name="connsiteY15" fmla="*/ 0 h 4504487"/>
              <a:gd name="connsiteX0" fmla="*/ 1309894 w 4180876"/>
              <a:gd name="connsiteY0" fmla="*/ 0 h 4504487"/>
              <a:gd name="connsiteX1" fmla="*/ 2981922 w 4180876"/>
              <a:gd name="connsiteY1" fmla="*/ 8084 h 4504487"/>
              <a:gd name="connsiteX2" fmla="*/ 2989810 w 4180876"/>
              <a:gd name="connsiteY2" fmla="*/ 615493 h 4504487"/>
              <a:gd name="connsiteX3" fmla="*/ 4172989 w 4180876"/>
              <a:gd name="connsiteY3" fmla="*/ 607605 h 4504487"/>
              <a:gd name="connsiteX4" fmla="*/ 4180876 w 4180876"/>
              <a:gd name="connsiteY4" fmla="*/ 3928632 h 4504487"/>
              <a:gd name="connsiteX5" fmla="*/ 2500763 w 4180876"/>
              <a:gd name="connsiteY5" fmla="*/ 3920743 h 4504487"/>
              <a:gd name="connsiteX6" fmla="*/ 2500763 w 4180876"/>
              <a:gd name="connsiteY6" fmla="*/ 4165285 h 4504487"/>
              <a:gd name="connsiteX7" fmla="*/ 2808389 w 4180876"/>
              <a:gd name="connsiteY7" fmla="*/ 4149508 h 4504487"/>
              <a:gd name="connsiteX8" fmla="*/ 2137921 w 4180876"/>
              <a:gd name="connsiteY8" fmla="*/ 4504487 h 4504487"/>
              <a:gd name="connsiteX9" fmla="*/ 1475341 w 4180876"/>
              <a:gd name="connsiteY9" fmla="*/ 4165285 h 4504487"/>
              <a:gd name="connsiteX10" fmla="*/ 1767192 w 4180876"/>
              <a:gd name="connsiteY10" fmla="*/ 4181062 h 4504487"/>
              <a:gd name="connsiteX11" fmla="*/ 1767192 w 4180876"/>
              <a:gd name="connsiteY11" fmla="*/ 3999628 h 4504487"/>
              <a:gd name="connsiteX12" fmla="*/ 16087 w 4180876"/>
              <a:gd name="connsiteY12" fmla="*/ 3968074 h 4504487"/>
              <a:gd name="connsiteX13" fmla="*/ 0 w 4180876"/>
              <a:gd name="connsiteY13" fmla="*/ 505687 h 4504487"/>
              <a:gd name="connsiteX14" fmla="*/ 1301808 w 4180876"/>
              <a:gd name="connsiteY14" fmla="*/ 520832 h 4504487"/>
              <a:gd name="connsiteX15" fmla="*/ 1309894 w 4180876"/>
              <a:gd name="connsiteY15" fmla="*/ 0 h 4504487"/>
              <a:gd name="connsiteX0" fmla="*/ 1309894 w 4180876"/>
              <a:gd name="connsiteY0" fmla="*/ 0 h 4504487"/>
              <a:gd name="connsiteX1" fmla="*/ 2981922 w 4180876"/>
              <a:gd name="connsiteY1" fmla="*/ 8084 h 4504487"/>
              <a:gd name="connsiteX2" fmla="*/ 2989810 w 4180876"/>
              <a:gd name="connsiteY2" fmla="*/ 615493 h 4504487"/>
              <a:gd name="connsiteX3" fmla="*/ 4172989 w 4180876"/>
              <a:gd name="connsiteY3" fmla="*/ 607605 h 4504487"/>
              <a:gd name="connsiteX4" fmla="*/ 4180876 w 4180876"/>
              <a:gd name="connsiteY4" fmla="*/ 3928632 h 4504487"/>
              <a:gd name="connsiteX5" fmla="*/ 2500763 w 4180876"/>
              <a:gd name="connsiteY5" fmla="*/ 3920743 h 4504487"/>
              <a:gd name="connsiteX6" fmla="*/ 2500763 w 4180876"/>
              <a:gd name="connsiteY6" fmla="*/ 4165285 h 4504487"/>
              <a:gd name="connsiteX7" fmla="*/ 2808389 w 4180876"/>
              <a:gd name="connsiteY7" fmla="*/ 4149508 h 4504487"/>
              <a:gd name="connsiteX8" fmla="*/ 2137921 w 4180876"/>
              <a:gd name="connsiteY8" fmla="*/ 4504487 h 4504487"/>
              <a:gd name="connsiteX9" fmla="*/ 1475341 w 4180876"/>
              <a:gd name="connsiteY9" fmla="*/ 4165285 h 4504487"/>
              <a:gd name="connsiteX10" fmla="*/ 1767192 w 4180876"/>
              <a:gd name="connsiteY10" fmla="*/ 4181062 h 4504487"/>
              <a:gd name="connsiteX11" fmla="*/ 1767192 w 4180876"/>
              <a:gd name="connsiteY11" fmla="*/ 3999628 h 4504487"/>
              <a:gd name="connsiteX12" fmla="*/ 16087 w 4180876"/>
              <a:gd name="connsiteY12" fmla="*/ 3968074 h 4504487"/>
              <a:gd name="connsiteX13" fmla="*/ 0 w 4180876"/>
              <a:gd name="connsiteY13" fmla="*/ 522620 h 4504487"/>
              <a:gd name="connsiteX14" fmla="*/ 1301808 w 4180876"/>
              <a:gd name="connsiteY14" fmla="*/ 520832 h 4504487"/>
              <a:gd name="connsiteX15" fmla="*/ 1309894 w 4180876"/>
              <a:gd name="connsiteY15" fmla="*/ 0 h 4504487"/>
              <a:gd name="connsiteX0" fmla="*/ 1301428 w 4172410"/>
              <a:gd name="connsiteY0" fmla="*/ 0 h 4504487"/>
              <a:gd name="connsiteX1" fmla="*/ 2973456 w 4172410"/>
              <a:gd name="connsiteY1" fmla="*/ 8084 h 4504487"/>
              <a:gd name="connsiteX2" fmla="*/ 2981344 w 4172410"/>
              <a:gd name="connsiteY2" fmla="*/ 615493 h 4504487"/>
              <a:gd name="connsiteX3" fmla="*/ 4164523 w 4172410"/>
              <a:gd name="connsiteY3" fmla="*/ 607605 h 4504487"/>
              <a:gd name="connsiteX4" fmla="*/ 4172410 w 4172410"/>
              <a:gd name="connsiteY4" fmla="*/ 3928632 h 4504487"/>
              <a:gd name="connsiteX5" fmla="*/ 2492297 w 4172410"/>
              <a:gd name="connsiteY5" fmla="*/ 3920743 h 4504487"/>
              <a:gd name="connsiteX6" fmla="*/ 2492297 w 4172410"/>
              <a:gd name="connsiteY6" fmla="*/ 4165285 h 4504487"/>
              <a:gd name="connsiteX7" fmla="*/ 2799923 w 4172410"/>
              <a:gd name="connsiteY7" fmla="*/ 4149508 h 4504487"/>
              <a:gd name="connsiteX8" fmla="*/ 2129455 w 4172410"/>
              <a:gd name="connsiteY8" fmla="*/ 4504487 h 4504487"/>
              <a:gd name="connsiteX9" fmla="*/ 1466875 w 4172410"/>
              <a:gd name="connsiteY9" fmla="*/ 4165285 h 4504487"/>
              <a:gd name="connsiteX10" fmla="*/ 1758726 w 4172410"/>
              <a:gd name="connsiteY10" fmla="*/ 4181062 h 4504487"/>
              <a:gd name="connsiteX11" fmla="*/ 1758726 w 4172410"/>
              <a:gd name="connsiteY11" fmla="*/ 3999628 h 4504487"/>
              <a:gd name="connsiteX12" fmla="*/ 7621 w 4172410"/>
              <a:gd name="connsiteY12" fmla="*/ 3968074 h 4504487"/>
              <a:gd name="connsiteX13" fmla="*/ 0 w 4172410"/>
              <a:gd name="connsiteY13" fmla="*/ 522620 h 4504487"/>
              <a:gd name="connsiteX14" fmla="*/ 1293342 w 4172410"/>
              <a:gd name="connsiteY14" fmla="*/ 520832 h 4504487"/>
              <a:gd name="connsiteX15" fmla="*/ 1301428 w 4172410"/>
              <a:gd name="connsiteY15" fmla="*/ 0 h 4504487"/>
              <a:gd name="connsiteX0" fmla="*/ 1301428 w 4189923"/>
              <a:gd name="connsiteY0" fmla="*/ 0 h 4504487"/>
              <a:gd name="connsiteX1" fmla="*/ 2973456 w 4189923"/>
              <a:gd name="connsiteY1" fmla="*/ 8084 h 4504487"/>
              <a:gd name="connsiteX2" fmla="*/ 2981344 w 4189923"/>
              <a:gd name="connsiteY2" fmla="*/ 615493 h 4504487"/>
              <a:gd name="connsiteX3" fmla="*/ 4189923 w 4189923"/>
              <a:gd name="connsiteY3" fmla="*/ 594905 h 4504487"/>
              <a:gd name="connsiteX4" fmla="*/ 4172410 w 4189923"/>
              <a:gd name="connsiteY4" fmla="*/ 3928632 h 4504487"/>
              <a:gd name="connsiteX5" fmla="*/ 2492297 w 4189923"/>
              <a:gd name="connsiteY5" fmla="*/ 3920743 h 4504487"/>
              <a:gd name="connsiteX6" fmla="*/ 2492297 w 4189923"/>
              <a:gd name="connsiteY6" fmla="*/ 4165285 h 4504487"/>
              <a:gd name="connsiteX7" fmla="*/ 2799923 w 4189923"/>
              <a:gd name="connsiteY7" fmla="*/ 4149508 h 4504487"/>
              <a:gd name="connsiteX8" fmla="*/ 2129455 w 4189923"/>
              <a:gd name="connsiteY8" fmla="*/ 4504487 h 4504487"/>
              <a:gd name="connsiteX9" fmla="*/ 1466875 w 4189923"/>
              <a:gd name="connsiteY9" fmla="*/ 4165285 h 4504487"/>
              <a:gd name="connsiteX10" fmla="*/ 1758726 w 4189923"/>
              <a:gd name="connsiteY10" fmla="*/ 4181062 h 4504487"/>
              <a:gd name="connsiteX11" fmla="*/ 1758726 w 4189923"/>
              <a:gd name="connsiteY11" fmla="*/ 3999628 h 4504487"/>
              <a:gd name="connsiteX12" fmla="*/ 7621 w 4189923"/>
              <a:gd name="connsiteY12" fmla="*/ 3968074 h 4504487"/>
              <a:gd name="connsiteX13" fmla="*/ 0 w 4189923"/>
              <a:gd name="connsiteY13" fmla="*/ 522620 h 4504487"/>
              <a:gd name="connsiteX14" fmla="*/ 1293342 w 4189923"/>
              <a:gd name="connsiteY14" fmla="*/ 520832 h 4504487"/>
              <a:gd name="connsiteX15" fmla="*/ 1301428 w 4189923"/>
              <a:gd name="connsiteY15" fmla="*/ 0 h 4504487"/>
              <a:gd name="connsiteX0" fmla="*/ 1301428 w 4189923"/>
              <a:gd name="connsiteY0" fmla="*/ 0 h 4504487"/>
              <a:gd name="connsiteX1" fmla="*/ 2973456 w 4189923"/>
              <a:gd name="connsiteY1" fmla="*/ 8084 h 4504487"/>
              <a:gd name="connsiteX2" fmla="*/ 2981344 w 4189923"/>
              <a:gd name="connsiteY2" fmla="*/ 615493 h 4504487"/>
              <a:gd name="connsiteX3" fmla="*/ 4189923 w 4189923"/>
              <a:gd name="connsiteY3" fmla="*/ 594905 h 4504487"/>
              <a:gd name="connsiteX4" fmla="*/ 4176643 w 4189923"/>
              <a:gd name="connsiteY4" fmla="*/ 3962499 h 4504487"/>
              <a:gd name="connsiteX5" fmla="*/ 2492297 w 4189923"/>
              <a:gd name="connsiteY5" fmla="*/ 3920743 h 4504487"/>
              <a:gd name="connsiteX6" fmla="*/ 2492297 w 4189923"/>
              <a:gd name="connsiteY6" fmla="*/ 4165285 h 4504487"/>
              <a:gd name="connsiteX7" fmla="*/ 2799923 w 4189923"/>
              <a:gd name="connsiteY7" fmla="*/ 4149508 h 4504487"/>
              <a:gd name="connsiteX8" fmla="*/ 2129455 w 4189923"/>
              <a:gd name="connsiteY8" fmla="*/ 4504487 h 4504487"/>
              <a:gd name="connsiteX9" fmla="*/ 1466875 w 4189923"/>
              <a:gd name="connsiteY9" fmla="*/ 4165285 h 4504487"/>
              <a:gd name="connsiteX10" fmla="*/ 1758726 w 4189923"/>
              <a:gd name="connsiteY10" fmla="*/ 4181062 h 4504487"/>
              <a:gd name="connsiteX11" fmla="*/ 1758726 w 4189923"/>
              <a:gd name="connsiteY11" fmla="*/ 3999628 h 4504487"/>
              <a:gd name="connsiteX12" fmla="*/ 7621 w 4189923"/>
              <a:gd name="connsiteY12" fmla="*/ 3968074 h 4504487"/>
              <a:gd name="connsiteX13" fmla="*/ 0 w 4189923"/>
              <a:gd name="connsiteY13" fmla="*/ 522620 h 4504487"/>
              <a:gd name="connsiteX14" fmla="*/ 1293342 w 4189923"/>
              <a:gd name="connsiteY14" fmla="*/ 520832 h 4504487"/>
              <a:gd name="connsiteX15" fmla="*/ 1301428 w 4189923"/>
              <a:gd name="connsiteY15" fmla="*/ 0 h 4504487"/>
              <a:gd name="connsiteX0" fmla="*/ 1301428 w 4189923"/>
              <a:gd name="connsiteY0" fmla="*/ 0 h 4504487"/>
              <a:gd name="connsiteX1" fmla="*/ 2973456 w 4189923"/>
              <a:gd name="connsiteY1" fmla="*/ 8084 h 4504487"/>
              <a:gd name="connsiteX2" fmla="*/ 2981344 w 4189923"/>
              <a:gd name="connsiteY2" fmla="*/ 615493 h 4504487"/>
              <a:gd name="connsiteX3" fmla="*/ 4189923 w 4189923"/>
              <a:gd name="connsiteY3" fmla="*/ 594905 h 4504487"/>
              <a:gd name="connsiteX4" fmla="*/ 4176643 w 4189923"/>
              <a:gd name="connsiteY4" fmla="*/ 3962499 h 4504487"/>
              <a:gd name="connsiteX5" fmla="*/ 2483830 w 4189923"/>
              <a:gd name="connsiteY5" fmla="*/ 3958843 h 4504487"/>
              <a:gd name="connsiteX6" fmla="*/ 2492297 w 4189923"/>
              <a:gd name="connsiteY6" fmla="*/ 4165285 h 4504487"/>
              <a:gd name="connsiteX7" fmla="*/ 2799923 w 4189923"/>
              <a:gd name="connsiteY7" fmla="*/ 4149508 h 4504487"/>
              <a:gd name="connsiteX8" fmla="*/ 2129455 w 4189923"/>
              <a:gd name="connsiteY8" fmla="*/ 4504487 h 4504487"/>
              <a:gd name="connsiteX9" fmla="*/ 1466875 w 4189923"/>
              <a:gd name="connsiteY9" fmla="*/ 4165285 h 4504487"/>
              <a:gd name="connsiteX10" fmla="*/ 1758726 w 4189923"/>
              <a:gd name="connsiteY10" fmla="*/ 4181062 h 4504487"/>
              <a:gd name="connsiteX11" fmla="*/ 1758726 w 4189923"/>
              <a:gd name="connsiteY11" fmla="*/ 3999628 h 4504487"/>
              <a:gd name="connsiteX12" fmla="*/ 7621 w 4189923"/>
              <a:gd name="connsiteY12" fmla="*/ 3968074 h 4504487"/>
              <a:gd name="connsiteX13" fmla="*/ 0 w 4189923"/>
              <a:gd name="connsiteY13" fmla="*/ 522620 h 4504487"/>
              <a:gd name="connsiteX14" fmla="*/ 1293342 w 4189923"/>
              <a:gd name="connsiteY14" fmla="*/ 520832 h 4504487"/>
              <a:gd name="connsiteX15" fmla="*/ 1301428 w 4189923"/>
              <a:gd name="connsiteY15" fmla="*/ 0 h 4504487"/>
              <a:gd name="connsiteX0" fmla="*/ 1301428 w 4189923"/>
              <a:gd name="connsiteY0" fmla="*/ 0 h 4504487"/>
              <a:gd name="connsiteX1" fmla="*/ 2973456 w 4189923"/>
              <a:gd name="connsiteY1" fmla="*/ 8084 h 4504487"/>
              <a:gd name="connsiteX2" fmla="*/ 2981344 w 4189923"/>
              <a:gd name="connsiteY2" fmla="*/ 615493 h 4504487"/>
              <a:gd name="connsiteX3" fmla="*/ 4189923 w 4189923"/>
              <a:gd name="connsiteY3" fmla="*/ 594905 h 4504487"/>
              <a:gd name="connsiteX4" fmla="*/ 4176643 w 4189923"/>
              <a:gd name="connsiteY4" fmla="*/ 3962499 h 4504487"/>
              <a:gd name="connsiteX5" fmla="*/ 2483830 w 4189923"/>
              <a:gd name="connsiteY5" fmla="*/ 3958843 h 4504487"/>
              <a:gd name="connsiteX6" fmla="*/ 2492297 w 4189923"/>
              <a:gd name="connsiteY6" fmla="*/ 4165285 h 4504487"/>
              <a:gd name="connsiteX7" fmla="*/ 2799923 w 4189923"/>
              <a:gd name="connsiteY7" fmla="*/ 4149508 h 4504487"/>
              <a:gd name="connsiteX8" fmla="*/ 2129455 w 4189923"/>
              <a:gd name="connsiteY8" fmla="*/ 4504487 h 4504487"/>
              <a:gd name="connsiteX9" fmla="*/ 1466875 w 4189923"/>
              <a:gd name="connsiteY9" fmla="*/ 4165285 h 4504487"/>
              <a:gd name="connsiteX10" fmla="*/ 1758726 w 4189923"/>
              <a:gd name="connsiteY10" fmla="*/ 4181062 h 4504487"/>
              <a:gd name="connsiteX11" fmla="*/ 1758726 w 4189923"/>
              <a:gd name="connsiteY11" fmla="*/ 3957295 h 4504487"/>
              <a:gd name="connsiteX12" fmla="*/ 7621 w 4189923"/>
              <a:gd name="connsiteY12" fmla="*/ 3968074 h 4504487"/>
              <a:gd name="connsiteX13" fmla="*/ 0 w 4189923"/>
              <a:gd name="connsiteY13" fmla="*/ 522620 h 4504487"/>
              <a:gd name="connsiteX14" fmla="*/ 1293342 w 4189923"/>
              <a:gd name="connsiteY14" fmla="*/ 520832 h 4504487"/>
              <a:gd name="connsiteX15" fmla="*/ 1301428 w 4189923"/>
              <a:gd name="connsiteY15" fmla="*/ 0 h 4504487"/>
              <a:gd name="connsiteX0" fmla="*/ 1301428 w 4189923"/>
              <a:gd name="connsiteY0" fmla="*/ 0 h 4504487"/>
              <a:gd name="connsiteX1" fmla="*/ 2973456 w 4189923"/>
              <a:gd name="connsiteY1" fmla="*/ 8084 h 4504487"/>
              <a:gd name="connsiteX2" fmla="*/ 2981344 w 4189923"/>
              <a:gd name="connsiteY2" fmla="*/ 615493 h 4504487"/>
              <a:gd name="connsiteX3" fmla="*/ 4189923 w 4189923"/>
              <a:gd name="connsiteY3" fmla="*/ 594905 h 4504487"/>
              <a:gd name="connsiteX4" fmla="*/ 4176643 w 4189923"/>
              <a:gd name="connsiteY4" fmla="*/ 3962499 h 4504487"/>
              <a:gd name="connsiteX5" fmla="*/ 2483830 w 4189923"/>
              <a:gd name="connsiteY5" fmla="*/ 3958843 h 4504487"/>
              <a:gd name="connsiteX6" fmla="*/ 2492297 w 4189923"/>
              <a:gd name="connsiteY6" fmla="*/ 4165285 h 4504487"/>
              <a:gd name="connsiteX7" fmla="*/ 2799923 w 4189923"/>
              <a:gd name="connsiteY7" fmla="*/ 4149508 h 4504487"/>
              <a:gd name="connsiteX8" fmla="*/ 2129455 w 4189923"/>
              <a:gd name="connsiteY8" fmla="*/ 4504487 h 4504487"/>
              <a:gd name="connsiteX9" fmla="*/ 1466875 w 4189923"/>
              <a:gd name="connsiteY9" fmla="*/ 4165285 h 4504487"/>
              <a:gd name="connsiteX10" fmla="*/ 1758726 w 4189923"/>
              <a:gd name="connsiteY10" fmla="*/ 4155662 h 4504487"/>
              <a:gd name="connsiteX11" fmla="*/ 1758726 w 4189923"/>
              <a:gd name="connsiteY11" fmla="*/ 3957295 h 4504487"/>
              <a:gd name="connsiteX12" fmla="*/ 7621 w 4189923"/>
              <a:gd name="connsiteY12" fmla="*/ 3968074 h 4504487"/>
              <a:gd name="connsiteX13" fmla="*/ 0 w 4189923"/>
              <a:gd name="connsiteY13" fmla="*/ 522620 h 4504487"/>
              <a:gd name="connsiteX14" fmla="*/ 1293342 w 4189923"/>
              <a:gd name="connsiteY14" fmla="*/ 520832 h 4504487"/>
              <a:gd name="connsiteX15" fmla="*/ 1301428 w 4189923"/>
              <a:gd name="connsiteY15" fmla="*/ 0 h 4504487"/>
              <a:gd name="connsiteX0" fmla="*/ 1301428 w 4189923"/>
              <a:gd name="connsiteY0" fmla="*/ 0 h 4504487"/>
              <a:gd name="connsiteX1" fmla="*/ 2973456 w 4189923"/>
              <a:gd name="connsiteY1" fmla="*/ 8084 h 4504487"/>
              <a:gd name="connsiteX2" fmla="*/ 2981344 w 4189923"/>
              <a:gd name="connsiteY2" fmla="*/ 615493 h 4504487"/>
              <a:gd name="connsiteX3" fmla="*/ 4189923 w 4189923"/>
              <a:gd name="connsiteY3" fmla="*/ 594905 h 4504487"/>
              <a:gd name="connsiteX4" fmla="*/ 4176643 w 4189923"/>
              <a:gd name="connsiteY4" fmla="*/ 3962499 h 4504487"/>
              <a:gd name="connsiteX5" fmla="*/ 2483830 w 4189923"/>
              <a:gd name="connsiteY5" fmla="*/ 3958843 h 4504487"/>
              <a:gd name="connsiteX6" fmla="*/ 2492297 w 4189923"/>
              <a:gd name="connsiteY6" fmla="*/ 4165285 h 4504487"/>
              <a:gd name="connsiteX7" fmla="*/ 2799923 w 4189923"/>
              <a:gd name="connsiteY7" fmla="*/ 4149508 h 4504487"/>
              <a:gd name="connsiteX8" fmla="*/ 2129455 w 4189923"/>
              <a:gd name="connsiteY8" fmla="*/ 4504487 h 4504487"/>
              <a:gd name="connsiteX9" fmla="*/ 1473225 w 4189923"/>
              <a:gd name="connsiteY9" fmla="*/ 4168460 h 4504487"/>
              <a:gd name="connsiteX10" fmla="*/ 1758726 w 4189923"/>
              <a:gd name="connsiteY10" fmla="*/ 4155662 h 4504487"/>
              <a:gd name="connsiteX11" fmla="*/ 1758726 w 4189923"/>
              <a:gd name="connsiteY11" fmla="*/ 3957295 h 4504487"/>
              <a:gd name="connsiteX12" fmla="*/ 7621 w 4189923"/>
              <a:gd name="connsiteY12" fmla="*/ 3968074 h 4504487"/>
              <a:gd name="connsiteX13" fmla="*/ 0 w 4189923"/>
              <a:gd name="connsiteY13" fmla="*/ 522620 h 4504487"/>
              <a:gd name="connsiteX14" fmla="*/ 1293342 w 4189923"/>
              <a:gd name="connsiteY14" fmla="*/ 520832 h 4504487"/>
              <a:gd name="connsiteX15" fmla="*/ 1301428 w 4189923"/>
              <a:gd name="connsiteY15" fmla="*/ 0 h 4504487"/>
              <a:gd name="connsiteX0" fmla="*/ 1301428 w 4189923"/>
              <a:gd name="connsiteY0" fmla="*/ 0 h 4504487"/>
              <a:gd name="connsiteX1" fmla="*/ 2973456 w 4189923"/>
              <a:gd name="connsiteY1" fmla="*/ 8084 h 4504487"/>
              <a:gd name="connsiteX2" fmla="*/ 2981344 w 4189923"/>
              <a:gd name="connsiteY2" fmla="*/ 615493 h 4504487"/>
              <a:gd name="connsiteX3" fmla="*/ 4189923 w 4189923"/>
              <a:gd name="connsiteY3" fmla="*/ 594905 h 4504487"/>
              <a:gd name="connsiteX4" fmla="*/ 4176643 w 4189923"/>
              <a:gd name="connsiteY4" fmla="*/ 3962499 h 4504487"/>
              <a:gd name="connsiteX5" fmla="*/ 2483830 w 4189923"/>
              <a:gd name="connsiteY5" fmla="*/ 3958843 h 4504487"/>
              <a:gd name="connsiteX6" fmla="*/ 2492297 w 4189923"/>
              <a:gd name="connsiteY6" fmla="*/ 4165285 h 4504487"/>
              <a:gd name="connsiteX7" fmla="*/ 2799923 w 4189923"/>
              <a:gd name="connsiteY7" fmla="*/ 4149508 h 4504487"/>
              <a:gd name="connsiteX8" fmla="*/ 2129455 w 4189923"/>
              <a:gd name="connsiteY8" fmla="*/ 4504487 h 4504487"/>
              <a:gd name="connsiteX9" fmla="*/ 1473225 w 4189923"/>
              <a:gd name="connsiteY9" fmla="*/ 4155760 h 4504487"/>
              <a:gd name="connsiteX10" fmla="*/ 1758726 w 4189923"/>
              <a:gd name="connsiteY10" fmla="*/ 4155662 h 4504487"/>
              <a:gd name="connsiteX11" fmla="*/ 1758726 w 4189923"/>
              <a:gd name="connsiteY11" fmla="*/ 3957295 h 4504487"/>
              <a:gd name="connsiteX12" fmla="*/ 7621 w 4189923"/>
              <a:gd name="connsiteY12" fmla="*/ 3968074 h 4504487"/>
              <a:gd name="connsiteX13" fmla="*/ 0 w 4189923"/>
              <a:gd name="connsiteY13" fmla="*/ 522620 h 4504487"/>
              <a:gd name="connsiteX14" fmla="*/ 1293342 w 4189923"/>
              <a:gd name="connsiteY14" fmla="*/ 520832 h 4504487"/>
              <a:gd name="connsiteX15" fmla="*/ 1301428 w 4189923"/>
              <a:gd name="connsiteY15" fmla="*/ 0 h 4504487"/>
              <a:gd name="connsiteX0" fmla="*/ 1301428 w 4189923"/>
              <a:gd name="connsiteY0" fmla="*/ 0 h 4504487"/>
              <a:gd name="connsiteX1" fmla="*/ 2973456 w 4189923"/>
              <a:gd name="connsiteY1" fmla="*/ 8084 h 4504487"/>
              <a:gd name="connsiteX2" fmla="*/ 2981344 w 4189923"/>
              <a:gd name="connsiteY2" fmla="*/ 615493 h 4504487"/>
              <a:gd name="connsiteX3" fmla="*/ 4189923 w 4189923"/>
              <a:gd name="connsiteY3" fmla="*/ 594905 h 4504487"/>
              <a:gd name="connsiteX4" fmla="*/ 4176643 w 4189923"/>
              <a:gd name="connsiteY4" fmla="*/ 3962499 h 4504487"/>
              <a:gd name="connsiteX5" fmla="*/ 2483830 w 4189923"/>
              <a:gd name="connsiteY5" fmla="*/ 3958843 h 4504487"/>
              <a:gd name="connsiteX6" fmla="*/ 2492297 w 4189923"/>
              <a:gd name="connsiteY6" fmla="*/ 4146235 h 4504487"/>
              <a:gd name="connsiteX7" fmla="*/ 2799923 w 4189923"/>
              <a:gd name="connsiteY7" fmla="*/ 4149508 h 4504487"/>
              <a:gd name="connsiteX8" fmla="*/ 2129455 w 4189923"/>
              <a:gd name="connsiteY8" fmla="*/ 4504487 h 4504487"/>
              <a:gd name="connsiteX9" fmla="*/ 1473225 w 4189923"/>
              <a:gd name="connsiteY9" fmla="*/ 4155760 h 4504487"/>
              <a:gd name="connsiteX10" fmla="*/ 1758726 w 4189923"/>
              <a:gd name="connsiteY10" fmla="*/ 4155662 h 4504487"/>
              <a:gd name="connsiteX11" fmla="*/ 1758726 w 4189923"/>
              <a:gd name="connsiteY11" fmla="*/ 3957295 h 4504487"/>
              <a:gd name="connsiteX12" fmla="*/ 7621 w 4189923"/>
              <a:gd name="connsiteY12" fmla="*/ 3968074 h 4504487"/>
              <a:gd name="connsiteX13" fmla="*/ 0 w 4189923"/>
              <a:gd name="connsiteY13" fmla="*/ 522620 h 4504487"/>
              <a:gd name="connsiteX14" fmla="*/ 1293342 w 4189923"/>
              <a:gd name="connsiteY14" fmla="*/ 520832 h 4504487"/>
              <a:gd name="connsiteX15" fmla="*/ 1301428 w 4189923"/>
              <a:gd name="connsiteY15" fmla="*/ 0 h 4504487"/>
              <a:gd name="connsiteX0" fmla="*/ 1301428 w 4189923"/>
              <a:gd name="connsiteY0" fmla="*/ 0 h 4504487"/>
              <a:gd name="connsiteX1" fmla="*/ 2973456 w 4189923"/>
              <a:gd name="connsiteY1" fmla="*/ 8084 h 4504487"/>
              <a:gd name="connsiteX2" fmla="*/ 2981344 w 4189923"/>
              <a:gd name="connsiteY2" fmla="*/ 579207 h 4504487"/>
              <a:gd name="connsiteX3" fmla="*/ 4189923 w 4189923"/>
              <a:gd name="connsiteY3" fmla="*/ 594905 h 4504487"/>
              <a:gd name="connsiteX4" fmla="*/ 4176643 w 4189923"/>
              <a:gd name="connsiteY4" fmla="*/ 3962499 h 4504487"/>
              <a:gd name="connsiteX5" fmla="*/ 2483830 w 4189923"/>
              <a:gd name="connsiteY5" fmla="*/ 3958843 h 4504487"/>
              <a:gd name="connsiteX6" fmla="*/ 2492297 w 4189923"/>
              <a:gd name="connsiteY6" fmla="*/ 4146235 h 4504487"/>
              <a:gd name="connsiteX7" fmla="*/ 2799923 w 4189923"/>
              <a:gd name="connsiteY7" fmla="*/ 4149508 h 4504487"/>
              <a:gd name="connsiteX8" fmla="*/ 2129455 w 4189923"/>
              <a:gd name="connsiteY8" fmla="*/ 4504487 h 4504487"/>
              <a:gd name="connsiteX9" fmla="*/ 1473225 w 4189923"/>
              <a:gd name="connsiteY9" fmla="*/ 4155760 h 4504487"/>
              <a:gd name="connsiteX10" fmla="*/ 1758726 w 4189923"/>
              <a:gd name="connsiteY10" fmla="*/ 4155662 h 4504487"/>
              <a:gd name="connsiteX11" fmla="*/ 1758726 w 4189923"/>
              <a:gd name="connsiteY11" fmla="*/ 3957295 h 4504487"/>
              <a:gd name="connsiteX12" fmla="*/ 7621 w 4189923"/>
              <a:gd name="connsiteY12" fmla="*/ 3968074 h 4504487"/>
              <a:gd name="connsiteX13" fmla="*/ 0 w 4189923"/>
              <a:gd name="connsiteY13" fmla="*/ 522620 h 4504487"/>
              <a:gd name="connsiteX14" fmla="*/ 1293342 w 4189923"/>
              <a:gd name="connsiteY14" fmla="*/ 520832 h 4504487"/>
              <a:gd name="connsiteX15" fmla="*/ 1301428 w 4189923"/>
              <a:gd name="connsiteY15" fmla="*/ 0 h 45044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189923" h="4504487">
                <a:moveTo>
                  <a:pt x="1301428" y="0"/>
                </a:moveTo>
                <a:lnTo>
                  <a:pt x="2973456" y="8084"/>
                </a:lnTo>
                <a:lnTo>
                  <a:pt x="2981344" y="579207"/>
                </a:lnTo>
                <a:lnTo>
                  <a:pt x="4189923" y="594905"/>
                </a:lnTo>
                <a:cubicBezTo>
                  <a:pt x="4184085" y="1706147"/>
                  <a:pt x="4182481" y="2851257"/>
                  <a:pt x="4176643" y="3962499"/>
                </a:cubicBezTo>
                <a:lnTo>
                  <a:pt x="2483830" y="3958843"/>
                </a:lnTo>
                <a:lnTo>
                  <a:pt x="2492297" y="4146235"/>
                </a:lnTo>
                <a:lnTo>
                  <a:pt x="2799923" y="4149508"/>
                </a:lnTo>
                <a:lnTo>
                  <a:pt x="2129455" y="4504487"/>
                </a:lnTo>
                <a:lnTo>
                  <a:pt x="1473225" y="4155760"/>
                </a:lnTo>
                <a:lnTo>
                  <a:pt x="1758726" y="4155662"/>
                </a:lnTo>
                <a:lnTo>
                  <a:pt x="1758726" y="3957295"/>
                </a:lnTo>
                <a:lnTo>
                  <a:pt x="7621" y="3968074"/>
                </a:lnTo>
                <a:cubicBezTo>
                  <a:pt x="2259" y="2813945"/>
                  <a:pt x="5362" y="1676749"/>
                  <a:pt x="0" y="522620"/>
                </a:cubicBezTo>
                <a:lnTo>
                  <a:pt x="1293342" y="520832"/>
                </a:lnTo>
                <a:lnTo>
                  <a:pt x="1301428" y="0"/>
                </a:lnTo>
                <a:close/>
              </a:path>
            </a:pathLst>
          </a:custGeom>
          <a:ln w="762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91440" tIns="45720" rIns="91440" bIns="45720"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11426922" y="2057399"/>
            <a:ext cx="529432" cy="781752"/>
          </a:xfrm>
          <a:prstGeom prst="rect">
            <a:avLst/>
          </a:prstGeom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500" b="1">
                <a:solidFill>
                  <a:schemeClr val="tx1"/>
                </a:solidFill>
                <a:latin typeface="Courier"/>
                <a:cs typeface="Courier"/>
              </a:rPr>
              <a:t>x</a:t>
            </a:r>
          </a:p>
        </p:txBody>
      </p:sp>
      <p:cxnSp>
        <p:nvCxnSpPr>
          <p:cNvPr id="25" name="Straight Arrow Connector 24"/>
          <p:cNvCxnSpPr/>
          <p:nvPr/>
        </p:nvCxnSpPr>
        <p:spPr>
          <a:xfrm rot="16200000" flipH="1">
            <a:off x="11678841" y="2945313"/>
            <a:ext cx="602158" cy="576562"/>
          </a:xfrm>
          <a:prstGeom prst="straightConnector1">
            <a:avLst/>
          </a:prstGeom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11277601" y="4179275"/>
            <a:ext cx="692581" cy="1107997"/>
          </a:xfrm>
          <a:prstGeom prst="rect">
            <a:avLst/>
          </a:prstGeom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600" b="1">
                <a:solidFill>
                  <a:schemeClr val="accent2"/>
                </a:solidFill>
                <a:latin typeface="Courier"/>
                <a:cs typeface="Courier"/>
              </a:rPr>
              <a:t>f</a:t>
            </a:r>
          </a:p>
        </p:txBody>
      </p:sp>
      <p:sp>
        <p:nvSpPr>
          <p:cNvPr id="27" name="Rectangle 26"/>
          <p:cNvSpPr/>
          <p:nvPr/>
        </p:nvSpPr>
        <p:spPr>
          <a:xfrm>
            <a:off x="12192001" y="3229873"/>
            <a:ext cx="529432" cy="781752"/>
          </a:xfrm>
          <a:prstGeom prst="rect">
            <a:avLst/>
          </a:prstGeom>
        </p:spPr>
        <p:txBody>
          <a:bodyPr wrap="none" lIns="91440" tIns="45720" rIns="91440" bIns="45720">
            <a:spAutoFit/>
          </a:bodyPr>
          <a:lstStyle/>
          <a:p>
            <a:r>
              <a:rPr lang="en-US" sz="4500" b="1">
                <a:solidFill>
                  <a:schemeClr val="tx1"/>
                </a:solidFill>
                <a:latin typeface="Courier"/>
                <a:cs typeface="Courier"/>
              </a:rPr>
              <a:t>x</a:t>
            </a:r>
            <a:endParaRPr lang="en-US" sz="4500">
              <a:latin typeface="Courier"/>
              <a:cs typeface="Courier"/>
            </a:endParaRPr>
          </a:p>
        </p:txBody>
      </p:sp>
      <p:cxnSp>
        <p:nvCxnSpPr>
          <p:cNvPr id="28" name="Straight Arrow Connector 27"/>
          <p:cNvCxnSpPr/>
          <p:nvPr/>
        </p:nvCxnSpPr>
        <p:spPr>
          <a:xfrm rot="5400000">
            <a:off x="10878741" y="2797974"/>
            <a:ext cx="678358" cy="947438"/>
          </a:xfrm>
          <a:prstGeom prst="straightConnector1">
            <a:avLst/>
          </a:prstGeom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5486400" y="0"/>
            <a:ext cx="9144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400" b="1">
                <a:solidFill>
                  <a:schemeClr val="tx1">
                    <a:lumMod val="75000"/>
                  </a:schemeClr>
                </a:solidFill>
                <a:latin typeface="Courier"/>
                <a:cs typeface="Courier"/>
              </a:rPr>
              <a:t>en.wikipedia.org/wiki/Functional_programming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Imperative Programming</a:t>
            </a:r>
          </a:p>
        </p:txBody>
      </p:sp>
      <p:sp>
        <p:nvSpPr>
          <p:cNvPr id="6" name="Rectangle 5"/>
          <p:cNvSpPr/>
          <p:nvPr/>
        </p:nvSpPr>
        <p:spPr>
          <a:xfrm>
            <a:off x="5486400" y="0"/>
            <a:ext cx="9144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400" b="1">
                <a:solidFill>
                  <a:schemeClr val="tx1">
                    <a:lumMod val="75000"/>
                  </a:schemeClr>
                </a:solidFill>
                <a:latin typeface="Courier"/>
                <a:cs typeface="Courier"/>
              </a:rPr>
              <a:t>en.wikipedia.org/wiki/Imperative_programming</a:t>
            </a:r>
          </a:p>
        </p:txBody>
      </p:sp>
      <p:sp>
        <p:nvSpPr>
          <p:cNvPr id="7" name="Content Placeholder 4"/>
          <p:cNvSpPr>
            <a:spLocks noGrp="1"/>
          </p:cNvSpPr>
          <p:nvPr>
            <p:ph sz="half" idx="1"/>
          </p:nvPr>
        </p:nvSpPr>
        <p:spPr>
          <a:xfrm>
            <a:off x="883922" y="1219200"/>
            <a:ext cx="8260078" cy="5305864"/>
          </a:xfrm>
        </p:spPr>
        <p:txBody>
          <a:bodyPr/>
          <a:lstStyle/>
          <a:p>
            <a:r>
              <a:rPr lang="en-US" sz="2800" dirty="0" smtClean="0"/>
              <a:t>“</a:t>
            </a:r>
            <a:r>
              <a:rPr lang="en-US" sz="2800" dirty="0"/>
              <a:t>Sequential” Programming</a:t>
            </a:r>
          </a:p>
          <a:p>
            <a:r>
              <a:rPr lang="en-US" sz="2800" dirty="0"/>
              <a:t>Computation a series of steps</a:t>
            </a:r>
          </a:p>
          <a:p>
            <a:pPr lvl="1"/>
            <a:r>
              <a:rPr lang="en-US" sz="2400" dirty="0"/>
              <a:t>Assignment allowed</a:t>
            </a:r>
          </a:p>
          <a:p>
            <a:pPr lvl="2"/>
            <a:r>
              <a:rPr lang="en-US" sz="2000" dirty="0"/>
              <a:t>Setting variables</a:t>
            </a:r>
          </a:p>
          <a:p>
            <a:pPr lvl="1"/>
            <a:r>
              <a:rPr lang="en-US" sz="2400" dirty="0"/>
              <a:t>Mutation allowed</a:t>
            </a:r>
          </a:p>
          <a:p>
            <a:pPr lvl="2"/>
            <a:r>
              <a:rPr lang="en-US" sz="2000" dirty="0"/>
              <a:t>Changing variables</a:t>
            </a:r>
          </a:p>
          <a:p>
            <a:r>
              <a:rPr lang="en-US" sz="2800" dirty="0"/>
              <a:t>Like following a recipe. E.g.,</a:t>
            </a:r>
          </a:p>
          <a:p>
            <a:r>
              <a:rPr lang="en-US" sz="2800" dirty="0"/>
              <a:t>Procedure f(x)</a:t>
            </a:r>
          </a:p>
          <a:p>
            <a:pPr lvl="1"/>
            <a:r>
              <a:rPr lang="en-US" sz="2400" dirty="0" err="1"/>
              <a:t>ans</a:t>
            </a:r>
            <a:r>
              <a:rPr lang="en-US" sz="2400" dirty="0"/>
              <a:t> = x</a:t>
            </a:r>
          </a:p>
          <a:p>
            <a:pPr lvl="1"/>
            <a:r>
              <a:rPr lang="en-US" sz="2400" dirty="0" err="1"/>
              <a:t>ans</a:t>
            </a:r>
            <a:r>
              <a:rPr lang="en-US" sz="2400" dirty="0"/>
              <a:t> =   </a:t>
            </a:r>
            <a:r>
              <a:rPr lang="en-US" sz="2400" dirty="0" err="1"/>
              <a:t>ans</a:t>
            </a:r>
            <a:endParaRPr lang="en-US" sz="2400" dirty="0"/>
          </a:p>
          <a:p>
            <a:pPr lvl="1"/>
            <a:r>
              <a:rPr lang="en-US" sz="2400" dirty="0" err="1"/>
              <a:t>ans</a:t>
            </a:r>
            <a:r>
              <a:rPr lang="en-US" sz="2400" dirty="0"/>
              <a:t> = (x+3) * </a:t>
            </a:r>
            <a:r>
              <a:rPr lang="en-US" sz="2400" dirty="0" err="1"/>
              <a:t>ans</a:t>
            </a:r>
            <a:endParaRPr lang="en-US" sz="2400" dirty="0"/>
          </a:p>
          <a:p>
            <a:pPr lvl="1"/>
            <a:r>
              <a:rPr lang="en-US" sz="2400" dirty="0"/>
              <a:t>return </a:t>
            </a:r>
            <a:r>
              <a:rPr lang="en-US" sz="2400" dirty="0" err="1"/>
              <a:t>ans</a:t>
            </a:r>
            <a:endParaRPr lang="en-US" sz="2400" dirty="0"/>
          </a:p>
          <a:p>
            <a:r>
              <a:rPr lang="en-US" sz="2800" dirty="0"/>
              <a:t>Examples: </a:t>
            </a:r>
            <a:r>
              <a:rPr lang="en-US" sz="2800" dirty="0" smtClean="0"/>
              <a:t>(</a:t>
            </a:r>
            <a:r>
              <a:rPr lang="en-US" sz="2800" dirty="0" smtClean="0"/>
              <a:t>though </a:t>
            </a:r>
            <a:r>
              <a:rPr lang="en-US" sz="2800" dirty="0" smtClean="0"/>
              <a:t>not pure)</a:t>
            </a:r>
          </a:p>
          <a:p>
            <a:pPr lvl="1"/>
            <a:r>
              <a:rPr lang="en-US" sz="2400" dirty="0" smtClean="0"/>
              <a:t>Pascal</a:t>
            </a:r>
            <a:r>
              <a:rPr lang="en-US" sz="2400" dirty="0"/>
              <a:t>, C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2"/>
          <a:srcRect t="-10114" b="-10114"/>
          <a:stretch>
            <a:fillRect/>
          </a:stretch>
        </p:blipFill>
        <p:spPr>
          <a:xfrm>
            <a:off x="9601200" y="2514600"/>
            <a:ext cx="4038600" cy="5305864"/>
          </a:xfrm>
        </p:spPr>
      </p:pic>
      <p:grpSp>
        <p:nvGrpSpPr>
          <p:cNvPr id="10" name="Group 29"/>
          <p:cNvGrpSpPr/>
          <p:nvPr/>
        </p:nvGrpSpPr>
        <p:grpSpPr>
          <a:xfrm>
            <a:off x="9448800" y="1425714"/>
            <a:ext cx="4267200" cy="707886"/>
            <a:chOff x="4419600" y="1143000"/>
            <a:chExt cx="4267200" cy="707886"/>
          </a:xfrm>
        </p:grpSpPr>
        <p:sp>
          <p:nvSpPr>
            <p:cNvPr id="11" name="Rectangle 10"/>
            <p:cNvSpPr/>
            <p:nvPr/>
          </p:nvSpPr>
          <p:spPr>
            <a:xfrm>
              <a:off x="4419600" y="1143000"/>
              <a:ext cx="4267200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4000" b="1">
                  <a:solidFill>
                    <a:schemeClr val="tx1"/>
                  </a:solidFill>
                  <a:latin typeface="Courier"/>
                  <a:cs typeface="Courier"/>
                </a:rPr>
                <a:t>f(x)=(x+3)* x</a:t>
              </a:r>
            </a:p>
          </p:txBody>
        </p:sp>
        <p:sp>
          <p:nvSpPr>
            <p:cNvPr id="12" name="Freeform 11"/>
            <p:cNvSpPr/>
            <p:nvPr/>
          </p:nvSpPr>
          <p:spPr>
            <a:xfrm>
              <a:off x="8001000" y="1240368"/>
              <a:ext cx="487389" cy="512232"/>
            </a:xfrm>
            <a:custGeom>
              <a:avLst/>
              <a:gdLst>
                <a:gd name="connsiteX0" fmla="*/ 0 w 1117985"/>
                <a:gd name="connsiteY0" fmla="*/ 327956 h 791566"/>
                <a:gd name="connsiteX1" fmla="*/ 125214 w 1117985"/>
                <a:gd name="connsiteY1" fmla="*/ 757280 h 791566"/>
                <a:gd name="connsiteX2" fmla="*/ 178878 w 1117985"/>
                <a:gd name="connsiteY2" fmla="*/ 122238 h 791566"/>
                <a:gd name="connsiteX3" fmla="*/ 1117985 w 1117985"/>
                <a:gd name="connsiteY3" fmla="*/ 23851 h 791566"/>
                <a:gd name="connsiteX0" fmla="*/ 0 w 1117985"/>
                <a:gd name="connsiteY0" fmla="*/ 304105 h 767715"/>
                <a:gd name="connsiteX1" fmla="*/ 125214 w 1117985"/>
                <a:gd name="connsiteY1" fmla="*/ 733429 h 767715"/>
                <a:gd name="connsiteX2" fmla="*/ 178878 w 1117985"/>
                <a:gd name="connsiteY2" fmla="*/ 98387 h 767715"/>
                <a:gd name="connsiteX3" fmla="*/ 1117985 w 1117985"/>
                <a:gd name="connsiteY3" fmla="*/ 0 h 767715"/>
                <a:gd name="connsiteX0" fmla="*/ 0 w 1117985"/>
                <a:gd name="connsiteY0" fmla="*/ 304105 h 733429"/>
                <a:gd name="connsiteX1" fmla="*/ 125214 w 1117985"/>
                <a:gd name="connsiteY1" fmla="*/ 733429 h 733429"/>
                <a:gd name="connsiteX2" fmla="*/ 178878 w 1117985"/>
                <a:gd name="connsiteY2" fmla="*/ 98387 h 733429"/>
                <a:gd name="connsiteX3" fmla="*/ 1117985 w 1117985"/>
                <a:gd name="connsiteY3" fmla="*/ 0 h 733429"/>
                <a:gd name="connsiteX0" fmla="*/ 0 w 1117985"/>
                <a:gd name="connsiteY0" fmla="*/ 327956 h 757280"/>
                <a:gd name="connsiteX1" fmla="*/ 125214 w 1117985"/>
                <a:gd name="connsiteY1" fmla="*/ 757280 h 757280"/>
                <a:gd name="connsiteX2" fmla="*/ 178878 w 1117985"/>
                <a:gd name="connsiteY2" fmla="*/ 122238 h 757280"/>
                <a:gd name="connsiteX3" fmla="*/ 1117985 w 1117985"/>
                <a:gd name="connsiteY3" fmla="*/ 23851 h 757280"/>
                <a:gd name="connsiteX0" fmla="*/ 0 w 1117985"/>
                <a:gd name="connsiteY0" fmla="*/ 327956 h 757280"/>
                <a:gd name="connsiteX1" fmla="*/ 125214 w 1117985"/>
                <a:gd name="connsiteY1" fmla="*/ 757280 h 757280"/>
                <a:gd name="connsiteX2" fmla="*/ 178878 w 1117985"/>
                <a:gd name="connsiteY2" fmla="*/ 122238 h 757280"/>
                <a:gd name="connsiteX3" fmla="*/ 1117985 w 1117985"/>
                <a:gd name="connsiteY3" fmla="*/ 23851 h 757280"/>
                <a:gd name="connsiteX0" fmla="*/ 0 w 1117985"/>
                <a:gd name="connsiteY0" fmla="*/ 327956 h 757280"/>
                <a:gd name="connsiteX1" fmla="*/ 125214 w 1117985"/>
                <a:gd name="connsiteY1" fmla="*/ 757280 h 757280"/>
                <a:gd name="connsiteX2" fmla="*/ 178878 w 1117985"/>
                <a:gd name="connsiteY2" fmla="*/ 122238 h 757280"/>
                <a:gd name="connsiteX3" fmla="*/ 1117985 w 1117985"/>
                <a:gd name="connsiteY3" fmla="*/ 23851 h 757280"/>
                <a:gd name="connsiteX0" fmla="*/ 0 w 1117985"/>
                <a:gd name="connsiteY0" fmla="*/ 632756 h 1062080"/>
                <a:gd name="connsiteX1" fmla="*/ 125214 w 1117985"/>
                <a:gd name="connsiteY1" fmla="*/ 1062080 h 1062080"/>
                <a:gd name="connsiteX2" fmla="*/ 178878 w 1117985"/>
                <a:gd name="connsiteY2" fmla="*/ 122238 h 1062080"/>
                <a:gd name="connsiteX3" fmla="*/ 1117985 w 1117985"/>
                <a:gd name="connsiteY3" fmla="*/ 328651 h 1062080"/>
                <a:gd name="connsiteX0" fmla="*/ 0 w 1117985"/>
                <a:gd name="connsiteY0" fmla="*/ 632756 h 1062080"/>
                <a:gd name="connsiteX1" fmla="*/ 125214 w 1117985"/>
                <a:gd name="connsiteY1" fmla="*/ 1062080 h 1062080"/>
                <a:gd name="connsiteX2" fmla="*/ 178878 w 1117985"/>
                <a:gd name="connsiteY2" fmla="*/ 122238 h 1062080"/>
                <a:gd name="connsiteX3" fmla="*/ 1117985 w 1117985"/>
                <a:gd name="connsiteY3" fmla="*/ 328651 h 1062080"/>
                <a:gd name="connsiteX0" fmla="*/ 0 w 1117985"/>
                <a:gd name="connsiteY0" fmla="*/ 632756 h 1062080"/>
                <a:gd name="connsiteX1" fmla="*/ 125214 w 1117985"/>
                <a:gd name="connsiteY1" fmla="*/ 1062080 h 1062080"/>
                <a:gd name="connsiteX2" fmla="*/ 178878 w 1117985"/>
                <a:gd name="connsiteY2" fmla="*/ 122238 h 1062080"/>
                <a:gd name="connsiteX3" fmla="*/ 1117985 w 1117985"/>
                <a:gd name="connsiteY3" fmla="*/ 328651 h 1062080"/>
                <a:gd name="connsiteX0" fmla="*/ 0 w 1117985"/>
                <a:gd name="connsiteY0" fmla="*/ 632756 h 1062080"/>
                <a:gd name="connsiteX1" fmla="*/ 125214 w 1117985"/>
                <a:gd name="connsiteY1" fmla="*/ 1062080 h 1062080"/>
                <a:gd name="connsiteX2" fmla="*/ 178878 w 1117985"/>
                <a:gd name="connsiteY2" fmla="*/ 122238 h 1062080"/>
                <a:gd name="connsiteX3" fmla="*/ 1117985 w 1117985"/>
                <a:gd name="connsiteY3" fmla="*/ 328651 h 1062080"/>
                <a:gd name="connsiteX0" fmla="*/ 0 w 1117985"/>
                <a:gd name="connsiteY0" fmla="*/ 632756 h 1062080"/>
                <a:gd name="connsiteX1" fmla="*/ 125214 w 1117985"/>
                <a:gd name="connsiteY1" fmla="*/ 1062080 h 1062080"/>
                <a:gd name="connsiteX2" fmla="*/ 178878 w 1117985"/>
                <a:gd name="connsiteY2" fmla="*/ 122238 h 1062080"/>
                <a:gd name="connsiteX3" fmla="*/ 1117985 w 1117985"/>
                <a:gd name="connsiteY3" fmla="*/ 328651 h 1062080"/>
                <a:gd name="connsiteX0" fmla="*/ 0 w 1117985"/>
                <a:gd name="connsiteY0" fmla="*/ 404156 h 833480"/>
                <a:gd name="connsiteX1" fmla="*/ 125214 w 1117985"/>
                <a:gd name="connsiteY1" fmla="*/ 833480 h 833480"/>
                <a:gd name="connsiteX2" fmla="*/ 178878 w 1117985"/>
                <a:gd name="connsiteY2" fmla="*/ 122238 h 833480"/>
                <a:gd name="connsiteX3" fmla="*/ 1117985 w 1117985"/>
                <a:gd name="connsiteY3" fmla="*/ 100051 h 833480"/>
                <a:gd name="connsiteX0" fmla="*/ 0 w 1117985"/>
                <a:gd name="connsiteY0" fmla="*/ 304105 h 733429"/>
                <a:gd name="connsiteX1" fmla="*/ 125214 w 1117985"/>
                <a:gd name="connsiteY1" fmla="*/ 733429 h 733429"/>
                <a:gd name="connsiteX2" fmla="*/ 178878 w 1117985"/>
                <a:gd name="connsiteY2" fmla="*/ 22187 h 733429"/>
                <a:gd name="connsiteX3" fmla="*/ 1117985 w 1117985"/>
                <a:gd name="connsiteY3" fmla="*/ 0 h 733429"/>
                <a:gd name="connsiteX0" fmla="*/ 0 w 1270385"/>
                <a:gd name="connsiteY0" fmla="*/ 304105 h 733429"/>
                <a:gd name="connsiteX1" fmla="*/ 125214 w 1270385"/>
                <a:gd name="connsiteY1" fmla="*/ 733429 h 733429"/>
                <a:gd name="connsiteX2" fmla="*/ 178878 w 1270385"/>
                <a:gd name="connsiteY2" fmla="*/ 22187 h 733429"/>
                <a:gd name="connsiteX3" fmla="*/ 1270385 w 1270385"/>
                <a:gd name="connsiteY3" fmla="*/ 0 h 733429"/>
                <a:gd name="connsiteX0" fmla="*/ 0 w 1270385"/>
                <a:gd name="connsiteY0" fmla="*/ 304105 h 733429"/>
                <a:gd name="connsiteX1" fmla="*/ 125214 w 1270385"/>
                <a:gd name="connsiteY1" fmla="*/ 733429 h 733429"/>
                <a:gd name="connsiteX2" fmla="*/ 178878 w 1270385"/>
                <a:gd name="connsiteY2" fmla="*/ 22187 h 733429"/>
                <a:gd name="connsiteX3" fmla="*/ 1270385 w 1270385"/>
                <a:gd name="connsiteY3" fmla="*/ 0 h 733429"/>
                <a:gd name="connsiteX0" fmla="*/ 0 w 1270385"/>
                <a:gd name="connsiteY0" fmla="*/ 304105 h 733429"/>
                <a:gd name="connsiteX1" fmla="*/ 125214 w 1270385"/>
                <a:gd name="connsiteY1" fmla="*/ 733429 h 733429"/>
                <a:gd name="connsiteX2" fmla="*/ 178878 w 1270385"/>
                <a:gd name="connsiteY2" fmla="*/ 22187 h 733429"/>
                <a:gd name="connsiteX3" fmla="*/ 1270385 w 1270385"/>
                <a:gd name="connsiteY3" fmla="*/ 0 h 733429"/>
                <a:gd name="connsiteX0" fmla="*/ 0 w 1270385"/>
                <a:gd name="connsiteY0" fmla="*/ 304105 h 733429"/>
                <a:gd name="connsiteX1" fmla="*/ 125214 w 1270385"/>
                <a:gd name="connsiteY1" fmla="*/ 733429 h 733429"/>
                <a:gd name="connsiteX2" fmla="*/ 178878 w 1270385"/>
                <a:gd name="connsiteY2" fmla="*/ 22187 h 733429"/>
                <a:gd name="connsiteX3" fmla="*/ 1270385 w 1270385"/>
                <a:gd name="connsiteY3" fmla="*/ 0 h 733429"/>
                <a:gd name="connsiteX0" fmla="*/ 0 w 1270385"/>
                <a:gd name="connsiteY0" fmla="*/ 459229 h 888553"/>
                <a:gd name="connsiteX1" fmla="*/ 125214 w 1270385"/>
                <a:gd name="connsiteY1" fmla="*/ 888553 h 888553"/>
                <a:gd name="connsiteX2" fmla="*/ 178878 w 1270385"/>
                <a:gd name="connsiteY2" fmla="*/ 177311 h 888553"/>
                <a:gd name="connsiteX3" fmla="*/ 1270385 w 1270385"/>
                <a:gd name="connsiteY3" fmla="*/ 155124 h 888553"/>
                <a:gd name="connsiteX0" fmla="*/ 0 w 1270385"/>
                <a:gd name="connsiteY0" fmla="*/ 459229 h 888553"/>
                <a:gd name="connsiteX1" fmla="*/ 125214 w 1270385"/>
                <a:gd name="connsiteY1" fmla="*/ 888553 h 888553"/>
                <a:gd name="connsiteX2" fmla="*/ 178878 w 1270385"/>
                <a:gd name="connsiteY2" fmla="*/ 177311 h 888553"/>
                <a:gd name="connsiteX3" fmla="*/ 1270385 w 1270385"/>
                <a:gd name="connsiteY3" fmla="*/ 155124 h 888553"/>
                <a:gd name="connsiteX0" fmla="*/ 0 w 1270385"/>
                <a:gd name="connsiteY0" fmla="*/ 304105 h 733429"/>
                <a:gd name="connsiteX1" fmla="*/ 125214 w 1270385"/>
                <a:gd name="connsiteY1" fmla="*/ 733429 h 733429"/>
                <a:gd name="connsiteX2" fmla="*/ 178878 w 1270385"/>
                <a:gd name="connsiteY2" fmla="*/ 22187 h 733429"/>
                <a:gd name="connsiteX3" fmla="*/ 1270385 w 1270385"/>
                <a:gd name="connsiteY3" fmla="*/ 0 h 733429"/>
                <a:gd name="connsiteX0" fmla="*/ 0 w 677718"/>
                <a:gd name="connsiteY0" fmla="*/ 282938 h 712262"/>
                <a:gd name="connsiteX1" fmla="*/ 125214 w 677718"/>
                <a:gd name="connsiteY1" fmla="*/ 712262 h 712262"/>
                <a:gd name="connsiteX2" fmla="*/ 178878 w 677718"/>
                <a:gd name="connsiteY2" fmla="*/ 1020 h 712262"/>
                <a:gd name="connsiteX3" fmla="*/ 677718 w 677718"/>
                <a:gd name="connsiteY3" fmla="*/ 0 h 712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77718" h="712262">
                  <a:moveTo>
                    <a:pt x="0" y="282938"/>
                  </a:moveTo>
                  <a:lnTo>
                    <a:pt x="125214" y="712262"/>
                  </a:lnTo>
                  <a:lnTo>
                    <a:pt x="178878" y="1020"/>
                  </a:lnTo>
                  <a:lnTo>
                    <a:pt x="677718" y="0"/>
                  </a:lnTo>
                </a:path>
              </a:pathLst>
            </a:custGeom>
            <a:ln w="76200" cap="rnd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atin typeface="Courier"/>
                <a:cs typeface="Courier"/>
              </a:endParaRPr>
            </a:p>
          </p:txBody>
        </p:sp>
      </p:grpSp>
      <p:sp>
        <p:nvSpPr>
          <p:cNvPr id="13" name="Freeform 12"/>
          <p:cNvSpPr/>
          <p:nvPr/>
        </p:nvSpPr>
        <p:spPr>
          <a:xfrm>
            <a:off x="2895600" y="5486400"/>
            <a:ext cx="609600" cy="328149"/>
          </a:xfrm>
          <a:custGeom>
            <a:avLst/>
            <a:gdLst>
              <a:gd name="connsiteX0" fmla="*/ 0 w 1117985"/>
              <a:gd name="connsiteY0" fmla="*/ 327956 h 791566"/>
              <a:gd name="connsiteX1" fmla="*/ 125214 w 1117985"/>
              <a:gd name="connsiteY1" fmla="*/ 757280 h 791566"/>
              <a:gd name="connsiteX2" fmla="*/ 178878 w 1117985"/>
              <a:gd name="connsiteY2" fmla="*/ 122238 h 791566"/>
              <a:gd name="connsiteX3" fmla="*/ 1117985 w 1117985"/>
              <a:gd name="connsiteY3" fmla="*/ 23851 h 791566"/>
              <a:gd name="connsiteX0" fmla="*/ 0 w 1117985"/>
              <a:gd name="connsiteY0" fmla="*/ 304105 h 767715"/>
              <a:gd name="connsiteX1" fmla="*/ 125214 w 1117985"/>
              <a:gd name="connsiteY1" fmla="*/ 733429 h 767715"/>
              <a:gd name="connsiteX2" fmla="*/ 178878 w 1117985"/>
              <a:gd name="connsiteY2" fmla="*/ 98387 h 767715"/>
              <a:gd name="connsiteX3" fmla="*/ 1117985 w 1117985"/>
              <a:gd name="connsiteY3" fmla="*/ 0 h 767715"/>
              <a:gd name="connsiteX0" fmla="*/ 0 w 1117985"/>
              <a:gd name="connsiteY0" fmla="*/ 304105 h 733429"/>
              <a:gd name="connsiteX1" fmla="*/ 125214 w 1117985"/>
              <a:gd name="connsiteY1" fmla="*/ 733429 h 733429"/>
              <a:gd name="connsiteX2" fmla="*/ 178878 w 1117985"/>
              <a:gd name="connsiteY2" fmla="*/ 98387 h 733429"/>
              <a:gd name="connsiteX3" fmla="*/ 1117985 w 1117985"/>
              <a:gd name="connsiteY3" fmla="*/ 0 h 733429"/>
              <a:gd name="connsiteX0" fmla="*/ 0 w 1117985"/>
              <a:gd name="connsiteY0" fmla="*/ 327956 h 757280"/>
              <a:gd name="connsiteX1" fmla="*/ 125214 w 1117985"/>
              <a:gd name="connsiteY1" fmla="*/ 757280 h 757280"/>
              <a:gd name="connsiteX2" fmla="*/ 178878 w 1117985"/>
              <a:gd name="connsiteY2" fmla="*/ 122238 h 757280"/>
              <a:gd name="connsiteX3" fmla="*/ 1117985 w 1117985"/>
              <a:gd name="connsiteY3" fmla="*/ 23851 h 757280"/>
              <a:gd name="connsiteX0" fmla="*/ 0 w 1117985"/>
              <a:gd name="connsiteY0" fmla="*/ 327956 h 757280"/>
              <a:gd name="connsiteX1" fmla="*/ 125214 w 1117985"/>
              <a:gd name="connsiteY1" fmla="*/ 757280 h 757280"/>
              <a:gd name="connsiteX2" fmla="*/ 178878 w 1117985"/>
              <a:gd name="connsiteY2" fmla="*/ 122238 h 757280"/>
              <a:gd name="connsiteX3" fmla="*/ 1117985 w 1117985"/>
              <a:gd name="connsiteY3" fmla="*/ 23851 h 757280"/>
              <a:gd name="connsiteX0" fmla="*/ 0 w 1117985"/>
              <a:gd name="connsiteY0" fmla="*/ 327956 h 757280"/>
              <a:gd name="connsiteX1" fmla="*/ 125214 w 1117985"/>
              <a:gd name="connsiteY1" fmla="*/ 757280 h 757280"/>
              <a:gd name="connsiteX2" fmla="*/ 178878 w 1117985"/>
              <a:gd name="connsiteY2" fmla="*/ 122238 h 757280"/>
              <a:gd name="connsiteX3" fmla="*/ 1117985 w 1117985"/>
              <a:gd name="connsiteY3" fmla="*/ 23851 h 757280"/>
              <a:gd name="connsiteX0" fmla="*/ 0 w 1117985"/>
              <a:gd name="connsiteY0" fmla="*/ 632756 h 1062080"/>
              <a:gd name="connsiteX1" fmla="*/ 125214 w 1117985"/>
              <a:gd name="connsiteY1" fmla="*/ 1062080 h 1062080"/>
              <a:gd name="connsiteX2" fmla="*/ 178878 w 1117985"/>
              <a:gd name="connsiteY2" fmla="*/ 122238 h 1062080"/>
              <a:gd name="connsiteX3" fmla="*/ 1117985 w 1117985"/>
              <a:gd name="connsiteY3" fmla="*/ 328651 h 1062080"/>
              <a:gd name="connsiteX0" fmla="*/ 0 w 1117985"/>
              <a:gd name="connsiteY0" fmla="*/ 632756 h 1062080"/>
              <a:gd name="connsiteX1" fmla="*/ 125214 w 1117985"/>
              <a:gd name="connsiteY1" fmla="*/ 1062080 h 1062080"/>
              <a:gd name="connsiteX2" fmla="*/ 178878 w 1117985"/>
              <a:gd name="connsiteY2" fmla="*/ 122238 h 1062080"/>
              <a:gd name="connsiteX3" fmla="*/ 1117985 w 1117985"/>
              <a:gd name="connsiteY3" fmla="*/ 328651 h 1062080"/>
              <a:gd name="connsiteX0" fmla="*/ 0 w 1117985"/>
              <a:gd name="connsiteY0" fmla="*/ 632756 h 1062080"/>
              <a:gd name="connsiteX1" fmla="*/ 125214 w 1117985"/>
              <a:gd name="connsiteY1" fmla="*/ 1062080 h 1062080"/>
              <a:gd name="connsiteX2" fmla="*/ 178878 w 1117985"/>
              <a:gd name="connsiteY2" fmla="*/ 122238 h 1062080"/>
              <a:gd name="connsiteX3" fmla="*/ 1117985 w 1117985"/>
              <a:gd name="connsiteY3" fmla="*/ 328651 h 1062080"/>
              <a:gd name="connsiteX0" fmla="*/ 0 w 1117985"/>
              <a:gd name="connsiteY0" fmla="*/ 632756 h 1062080"/>
              <a:gd name="connsiteX1" fmla="*/ 125214 w 1117985"/>
              <a:gd name="connsiteY1" fmla="*/ 1062080 h 1062080"/>
              <a:gd name="connsiteX2" fmla="*/ 178878 w 1117985"/>
              <a:gd name="connsiteY2" fmla="*/ 122238 h 1062080"/>
              <a:gd name="connsiteX3" fmla="*/ 1117985 w 1117985"/>
              <a:gd name="connsiteY3" fmla="*/ 328651 h 1062080"/>
              <a:gd name="connsiteX0" fmla="*/ 0 w 1117985"/>
              <a:gd name="connsiteY0" fmla="*/ 632756 h 1062080"/>
              <a:gd name="connsiteX1" fmla="*/ 125214 w 1117985"/>
              <a:gd name="connsiteY1" fmla="*/ 1062080 h 1062080"/>
              <a:gd name="connsiteX2" fmla="*/ 178878 w 1117985"/>
              <a:gd name="connsiteY2" fmla="*/ 122238 h 1062080"/>
              <a:gd name="connsiteX3" fmla="*/ 1117985 w 1117985"/>
              <a:gd name="connsiteY3" fmla="*/ 328651 h 1062080"/>
              <a:gd name="connsiteX0" fmla="*/ 0 w 1117985"/>
              <a:gd name="connsiteY0" fmla="*/ 404156 h 833480"/>
              <a:gd name="connsiteX1" fmla="*/ 125214 w 1117985"/>
              <a:gd name="connsiteY1" fmla="*/ 833480 h 833480"/>
              <a:gd name="connsiteX2" fmla="*/ 178878 w 1117985"/>
              <a:gd name="connsiteY2" fmla="*/ 122238 h 833480"/>
              <a:gd name="connsiteX3" fmla="*/ 1117985 w 1117985"/>
              <a:gd name="connsiteY3" fmla="*/ 100051 h 833480"/>
              <a:gd name="connsiteX0" fmla="*/ 0 w 1117985"/>
              <a:gd name="connsiteY0" fmla="*/ 304105 h 733429"/>
              <a:gd name="connsiteX1" fmla="*/ 125214 w 1117985"/>
              <a:gd name="connsiteY1" fmla="*/ 733429 h 733429"/>
              <a:gd name="connsiteX2" fmla="*/ 178878 w 1117985"/>
              <a:gd name="connsiteY2" fmla="*/ 22187 h 733429"/>
              <a:gd name="connsiteX3" fmla="*/ 1117985 w 1117985"/>
              <a:gd name="connsiteY3" fmla="*/ 0 h 733429"/>
              <a:gd name="connsiteX0" fmla="*/ 0 w 1270385"/>
              <a:gd name="connsiteY0" fmla="*/ 304105 h 733429"/>
              <a:gd name="connsiteX1" fmla="*/ 125214 w 1270385"/>
              <a:gd name="connsiteY1" fmla="*/ 733429 h 733429"/>
              <a:gd name="connsiteX2" fmla="*/ 178878 w 1270385"/>
              <a:gd name="connsiteY2" fmla="*/ 22187 h 733429"/>
              <a:gd name="connsiteX3" fmla="*/ 1270385 w 1270385"/>
              <a:gd name="connsiteY3" fmla="*/ 0 h 733429"/>
              <a:gd name="connsiteX0" fmla="*/ 0 w 1270385"/>
              <a:gd name="connsiteY0" fmla="*/ 304105 h 733429"/>
              <a:gd name="connsiteX1" fmla="*/ 125214 w 1270385"/>
              <a:gd name="connsiteY1" fmla="*/ 733429 h 733429"/>
              <a:gd name="connsiteX2" fmla="*/ 178878 w 1270385"/>
              <a:gd name="connsiteY2" fmla="*/ 22187 h 733429"/>
              <a:gd name="connsiteX3" fmla="*/ 1270385 w 1270385"/>
              <a:gd name="connsiteY3" fmla="*/ 0 h 733429"/>
              <a:gd name="connsiteX0" fmla="*/ 0 w 1270385"/>
              <a:gd name="connsiteY0" fmla="*/ 304105 h 733429"/>
              <a:gd name="connsiteX1" fmla="*/ 125214 w 1270385"/>
              <a:gd name="connsiteY1" fmla="*/ 733429 h 733429"/>
              <a:gd name="connsiteX2" fmla="*/ 178878 w 1270385"/>
              <a:gd name="connsiteY2" fmla="*/ 22187 h 733429"/>
              <a:gd name="connsiteX3" fmla="*/ 1270385 w 1270385"/>
              <a:gd name="connsiteY3" fmla="*/ 0 h 733429"/>
              <a:gd name="connsiteX0" fmla="*/ 0 w 1270385"/>
              <a:gd name="connsiteY0" fmla="*/ 304105 h 733429"/>
              <a:gd name="connsiteX1" fmla="*/ 125214 w 1270385"/>
              <a:gd name="connsiteY1" fmla="*/ 733429 h 733429"/>
              <a:gd name="connsiteX2" fmla="*/ 178878 w 1270385"/>
              <a:gd name="connsiteY2" fmla="*/ 22187 h 733429"/>
              <a:gd name="connsiteX3" fmla="*/ 1270385 w 1270385"/>
              <a:gd name="connsiteY3" fmla="*/ 0 h 733429"/>
              <a:gd name="connsiteX0" fmla="*/ 0 w 1270385"/>
              <a:gd name="connsiteY0" fmla="*/ 459229 h 888553"/>
              <a:gd name="connsiteX1" fmla="*/ 125214 w 1270385"/>
              <a:gd name="connsiteY1" fmla="*/ 888553 h 888553"/>
              <a:gd name="connsiteX2" fmla="*/ 178878 w 1270385"/>
              <a:gd name="connsiteY2" fmla="*/ 177311 h 888553"/>
              <a:gd name="connsiteX3" fmla="*/ 1270385 w 1270385"/>
              <a:gd name="connsiteY3" fmla="*/ 155124 h 888553"/>
              <a:gd name="connsiteX0" fmla="*/ 0 w 1270385"/>
              <a:gd name="connsiteY0" fmla="*/ 459229 h 888553"/>
              <a:gd name="connsiteX1" fmla="*/ 125214 w 1270385"/>
              <a:gd name="connsiteY1" fmla="*/ 888553 h 888553"/>
              <a:gd name="connsiteX2" fmla="*/ 178878 w 1270385"/>
              <a:gd name="connsiteY2" fmla="*/ 177311 h 888553"/>
              <a:gd name="connsiteX3" fmla="*/ 1270385 w 1270385"/>
              <a:gd name="connsiteY3" fmla="*/ 155124 h 888553"/>
              <a:gd name="connsiteX0" fmla="*/ 0 w 1270385"/>
              <a:gd name="connsiteY0" fmla="*/ 304105 h 733429"/>
              <a:gd name="connsiteX1" fmla="*/ 125214 w 1270385"/>
              <a:gd name="connsiteY1" fmla="*/ 733429 h 733429"/>
              <a:gd name="connsiteX2" fmla="*/ 178878 w 1270385"/>
              <a:gd name="connsiteY2" fmla="*/ 22187 h 733429"/>
              <a:gd name="connsiteX3" fmla="*/ 1270385 w 1270385"/>
              <a:gd name="connsiteY3" fmla="*/ 0 h 733429"/>
              <a:gd name="connsiteX0" fmla="*/ 0 w 677718"/>
              <a:gd name="connsiteY0" fmla="*/ 282938 h 712262"/>
              <a:gd name="connsiteX1" fmla="*/ 125214 w 677718"/>
              <a:gd name="connsiteY1" fmla="*/ 712262 h 712262"/>
              <a:gd name="connsiteX2" fmla="*/ 178878 w 677718"/>
              <a:gd name="connsiteY2" fmla="*/ 1020 h 712262"/>
              <a:gd name="connsiteX3" fmla="*/ 677718 w 677718"/>
              <a:gd name="connsiteY3" fmla="*/ 0 h 712262"/>
              <a:gd name="connsiteX0" fmla="*/ 0 w 1323163"/>
              <a:gd name="connsiteY0" fmla="*/ 282938 h 712262"/>
              <a:gd name="connsiteX1" fmla="*/ 125214 w 1323163"/>
              <a:gd name="connsiteY1" fmla="*/ 712262 h 712262"/>
              <a:gd name="connsiteX2" fmla="*/ 178878 w 1323163"/>
              <a:gd name="connsiteY2" fmla="*/ 1020 h 712262"/>
              <a:gd name="connsiteX3" fmla="*/ 1323163 w 1323163"/>
              <a:gd name="connsiteY3" fmla="*/ 0 h 712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23163" h="712262">
                <a:moveTo>
                  <a:pt x="0" y="282938"/>
                </a:moveTo>
                <a:lnTo>
                  <a:pt x="125214" y="712262"/>
                </a:lnTo>
                <a:lnTo>
                  <a:pt x="178878" y="1020"/>
                </a:lnTo>
                <a:lnTo>
                  <a:pt x="1323163" y="0"/>
                </a:lnTo>
              </a:path>
            </a:pathLst>
          </a:custGeom>
          <a:ln w="38100" cap="rnd" cmpd="sng" algn="ctr">
            <a:solidFill>
              <a:schemeClr val="accent3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Object-Oriented Programming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Object-Oriented Programming (OOP)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838210" y="1203122"/>
            <a:ext cx="8305789" cy="6340677"/>
          </a:xfrm>
        </p:spPr>
        <p:txBody>
          <a:bodyPr/>
          <a:lstStyle/>
          <a:p>
            <a:r>
              <a:rPr lang="en-US" sz="2800" u="sng" dirty="0"/>
              <a:t>Objects</a:t>
            </a:r>
            <a:r>
              <a:rPr lang="en-US" sz="2800" dirty="0"/>
              <a:t> as data structures  </a:t>
            </a:r>
          </a:p>
          <a:p>
            <a:pPr lvl="1"/>
            <a:r>
              <a:rPr lang="en-US" sz="2400" dirty="0"/>
              <a:t>With </a:t>
            </a:r>
            <a:r>
              <a:rPr lang="en-US" sz="2400" u="sng" dirty="0"/>
              <a:t>methods</a:t>
            </a:r>
            <a:r>
              <a:rPr lang="en-US" sz="2400" dirty="0"/>
              <a:t> you ask of them</a:t>
            </a:r>
          </a:p>
          <a:p>
            <a:pPr lvl="2"/>
            <a:r>
              <a:rPr lang="en-US" sz="1800" dirty="0"/>
              <a:t>These are the </a:t>
            </a:r>
            <a:r>
              <a:rPr lang="en-US" sz="1800" dirty="0" smtClean="0"/>
              <a:t>behaviors</a:t>
            </a:r>
            <a:endParaRPr lang="en-US" sz="1800" dirty="0"/>
          </a:p>
          <a:p>
            <a:pPr lvl="1"/>
            <a:r>
              <a:rPr lang="en-US" sz="2400" dirty="0"/>
              <a:t>With </a:t>
            </a:r>
            <a:r>
              <a:rPr lang="en-US" sz="2400" u="sng" dirty="0"/>
              <a:t>local state</a:t>
            </a:r>
            <a:r>
              <a:rPr lang="en-US" sz="2400" dirty="0"/>
              <a:t>, to remember</a:t>
            </a:r>
          </a:p>
          <a:p>
            <a:pPr lvl="2"/>
            <a:r>
              <a:rPr lang="en-US" sz="1800" dirty="0"/>
              <a:t>These are the attributes</a:t>
            </a:r>
          </a:p>
          <a:p>
            <a:r>
              <a:rPr lang="en-US" sz="2800" u="sng" dirty="0"/>
              <a:t>Classes</a:t>
            </a:r>
            <a:r>
              <a:rPr lang="en-US" sz="2800" dirty="0"/>
              <a:t> &amp; </a:t>
            </a:r>
            <a:r>
              <a:rPr lang="en-US" sz="2800" u="sng" dirty="0"/>
              <a:t>Instances</a:t>
            </a:r>
          </a:p>
          <a:p>
            <a:pPr lvl="1"/>
            <a:r>
              <a:rPr lang="en-US" sz="2400" dirty="0"/>
              <a:t>Instance an example of class</a:t>
            </a:r>
          </a:p>
          <a:p>
            <a:pPr lvl="1"/>
            <a:r>
              <a:rPr lang="en-US" sz="2400" dirty="0"/>
              <a:t>E.g., Fluffy is instance of Dog</a:t>
            </a:r>
          </a:p>
          <a:p>
            <a:r>
              <a:rPr lang="en-US" sz="2800" u="sng" dirty="0"/>
              <a:t>Inheritance</a:t>
            </a:r>
            <a:r>
              <a:rPr lang="en-US" sz="2800" dirty="0"/>
              <a:t> saves code</a:t>
            </a:r>
          </a:p>
          <a:p>
            <a:pPr lvl="1"/>
            <a:r>
              <a:rPr lang="en-US" sz="2400" dirty="0"/>
              <a:t>Hierarchical classes</a:t>
            </a:r>
          </a:p>
          <a:p>
            <a:pPr lvl="1"/>
            <a:r>
              <a:rPr lang="en-US" sz="2400" dirty="0"/>
              <a:t>E.g., </a:t>
            </a:r>
            <a:r>
              <a:rPr lang="en-US" sz="2400" dirty="0" smtClean="0"/>
              <a:t>violinist special </a:t>
            </a:r>
            <a:r>
              <a:rPr lang="en-US" sz="2400" dirty="0"/>
              <a:t>case of musician, a special case of performer</a:t>
            </a:r>
          </a:p>
          <a:p>
            <a:r>
              <a:rPr lang="en-US" sz="2800" dirty="0" smtClean="0"/>
              <a:t>Examples (</a:t>
            </a:r>
            <a:r>
              <a:rPr lang="en-US" sz="2800" dirty="0" smtClean="0"/>
              <a:t>though </a:t>
            </a:r>
            <a:r>
              <a:rPr lang="en-US" sz="2800" dirty="0" smtClean="0"/>
              <a:t>not pure)</a:t>
            </a:r>
          </a:p>
          <a:p>
            <a:pPr lvl="1"/>
            <a:r>
              <a:rPr lang="en-US" sz="2400" dirty="0" smtClean="0"/>
              <a:t>Java</a:t>
            </a:r>
            <a:r>
              <a:rPr lang="en-US" sz="2400" dirty="0"/>
              <a:t>, C++</a:t>
            </a:r>
          </a:p>
        </p:txBody>
      </p:sp>
      <p:pic>
        <p:nvPicPr>
          <p:cNvPr id="6" name="Content Placeholder 10" descr="OOP-Objects.gif"/>
          <p:cNvPicPr>
            <a:picLocks noChangeAspect="1"/>
          </p:cNvPicPr>
          <p:nvPr/>
        </p:nvPicPr>
        <p:blipFill>
          <a:blip r:embed="rId2">
            <a:clrChange>
              <a:clrFrom>
                <a:srgbClr val="232423"/>
              </a:clrFrom>
              <a:clrTo>
                <a:srgbClr val="232423">
                  <a:alpha val="0"/>
                </a:srgbClr>
              </a:clrTo>
            </a:clrChange>
          </a:blip>
          <a:srcRect t="-51710" b="-51710"/>
          <a:stretch>
            <a:fillRect/>
          </a:stretch>
        </p:blipFill>
        <p:spPr bwMode="auto">
          <a:xfrm>
            <a:off x="8991600" y="657664"/>
            <a:ext cx="5241436" cy="6886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7"/>
          <p:cNvSpPr/>
          <p:nvPr/>
        </p:nvSpPr>
        <p:spPr>
          <a:xfrm>
            <a:off x="5029200" y="0"/>
            <a:ext cx="9601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400" b="1">
                <a:solidFill>
                  <a:schemeClr val="tx1">
                    <a:lumMod val="75000"/>
                  </a:schemeClr>
                </a:solidFill>
                <a:latin typeface="Courier"/>
                <a:cs typeface="Courier"/>
              </a:rPr>
              <a:t>en.wikipedia.org/wiki/Object-oriented_programming</a:t>
            </a:r>
          </a:p>
        </p:txBody>
      </p:sp>
      <p:sp>
        <p:nvSpPr>
          <p:cNvPr id="9" name="Rectangle 8"/>
          <p:cNvSpPr/>
          <p:nvPr/>
        </p:nvSpPr>
        <p:spPr>
          <a:xfrm>
            <a:off x="9372600" y="5867400"/>
            <a:ext cx="43434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>
                <a:solidFill>
                  <a:schemeClr val="tx1">
                    <a:lumMod val="75000"/>
                  </a:schemeClr>
                </a:solidFill>
                <a:latin typeface="Courier"/>
                <a:cs typeface="Courier"/>
              </a:rPr>
              <a:t>www3.ntu.edu.sg/home/ehchua/programming/java/images/OOP-Objects.gif</a:t>
            </a:r>
          </a:p>
        </p:txBody>
      </p:sp>
    </p:spTree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OOP in</a:t>
            </a:r>
          </a:p>
        </p:txBody>
      </p:sp>
      <p:pic>
        <p:nvPicPr>
          <p:cNvPr id="4" name="Content Placeholder 6" descr="new counter.gif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308012" y="1447800"/>
            <a:ext cx="3769188" cy="2555074"/>
          </a:xfrm>
        </p:spPr>
      </p:pic>
      <p:pic>
        <p:nvPicPr>
          <p:cNvPr id="5" name="Content Placeholder 7" descr="counter instantiation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342939" y="4114800"/>
            <a:ext cx="3851734" cy="32003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 descr="Screen shot 2010-09-15 at 4.54.19 AM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4378" y="1752600"/>
            <a:ext cx="6167109" cy="762000"/>
          </a:xfrm>
          <a:prstGeom prst="rect">
            <a:avLst/>
          </a:prstGeom>
        </p:spPr>
      </p:pic>
      <p:pic>
        <p:nvPicPr>
          <p:cNvPr id="8" name="Picture 7" descr="Alonzo3D no shadow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34600" y="2595792"/>
            <a:ext cx="3200400" cy="380500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39921" y="6705601"/>
            <a:ext cx="4281808" cy="683414"/>
          </a:xfrm>
          <a:prstGeom prst="rect">
            <a:avLst/>
          </a:prstGeom>
        </p:spPr>
      </p:pic>
      <p:pic>
        <p:nvPicPr>
          <p:cNvPr id="10" name="Picture 9" descr="snap-logo-256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52800" y="237644"/>
            <a:ext cx="1763949" cy="97155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3863754" y="6858005"/>
            <a:ext cx="990600" cy="707868"/>
          </a:xfrm>
          <a:prstGeom prst="rect">
            <a:avLst/>
          </a:prstGeom>
        </p:spPr>
        <p:txBody>
          <a:bodyPr wrap="square" lIns="91423" tIns="45711" rIns="91423" bIns="45711">
            <a:spAutoFit/>
          </a:bodyPr>
          <a:lstStyle/>
          <a:p>
            <a:pPr algn="ctr"/>
            <a:r>
              <a:rPr lang="en-US" sz="4000" smtClean="0">
                <a:solidFill>
                  <a:schemeClr val="tx1"/>
                </a:solidFill>
                <a:latin typeface="Wingdings"/>
                <a:ea typeface="Wingdings"/>
                <a:cs typeface="Wingdings"/>
              </a:rPr>
              <a:t></a:t>
            </a:r>
            <a:endParaRPr lang="en-US" sz="400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sz="4800" dirty="0" smtClean="0"/>
              <a:t>Which </a:t>
            </a:r>
            <a:r>
              <a:rPr lang="en-US" sz="4800" dirty="0"/>
              <a:t>of the following is true?</a:t>
            </a:r>
          </a:p>
        </p:txBody>
      </p:sp>
      <p:sp>
        <p:nvSpPr>
          <p:cNvPr id="4" name="Content Placeholder 4"/>
          <p:cNvSpPr>
            <a:spLocks noGrp="1"/>
          </p:cNvSpPr>
          <p:nvPr>
            <p:ph sz="half" idx="1"/>
          </p:nvPr>
        </p:nvSpPr>
        <p:spPr>
          <a:xfrm>
            <a:off x="838210" y="1219200"/>
            <a:ext cx="13106390" cy="5715000"/>
          </a:xfrm>
        </p:spPr>
        <p:txBody>
          <a:bodyPr/>
          <a:lstStyle/>
          <a:p>
            <a:pPr marL="582613" indent="-514350">
              <a:buFont typeface="+mj-lt"/>
              <a:buAutoNum type="alphaLcParenR"/>
            </a:pPr>
            <a:r>
              <a:rPr lang="en-US" dirty="0"/>
              <a:t>Objects can only </a:t>
            </a:r>
            <a:r>
              <a:rPr lang="en-US" u="sng" dirty="0"/>
              <a:t>delete</a:t>
            </a:r>
            <a:r>
              <a:rPr lang="en-US" dirty="0"/>
              <a:t> other objects</a:t>
            </a:r>
          </a:p>
          <a:p>
            <a:pPr marL="582613" indent="-514350">
              <a:buFont typeface="+mj-lt"/>
              <a:buAutoNum type="alphaLcParenR"/>
            </a:pPr>
            <a:r>
              <a:rPr lang="en-US" dirty="0"/>
              <a:t>Objects can only </a:t>
            </a:r>
            <a:r>
              <a:rPr lang="en-US" u="sng" dirty="0"/>
              <a:t>contain</a:t>
            </a:r>
            <a:r>
              <a:rPr lang="en-US" dirty="0"/>
              <a:t> other objects</a:t>
            </a:r>
          </a:p>
          <a:p>
            <a:pPr marL="582613" indent="-514350">
              <a:buFont typeface="+mj-lt"/>
              <a:buAutoNum type="alphaLcParenR"/>
            </a:pPr>
            <a:r>
              <a:rPr lang="en-US" dirty="0"/>
              <a:t>Objects can </a:t>
            </a:r>
            <a:r>
              <a:rPr lang="en-US" u="sng" dirty="0"/>
              <a:t>both</a:t>
            </a:r>
            <a:r>
              <a:rPr lang="en-US" dirty="0"/>
              <a:t> delete and contain other objects</a:t>
            </a:r>
          </a:p>
          <a:p>
            <a:pPr marL="582613" indent="-514350">
              <a:buFont typeface="+mj-lt"/>
              <a:buAutoNum type="alphaLcParenR"/>
            </a:pPr>
            <a:r>
              <a:rPr lang="en-US" dirty="0"/>
              <a:t>Objects can </a:t>
            </a:r>
            <a:r>
              <a:rPr lang="en-US" u="sng" dirty="0"/>
              <a:t>neither</a:t>
            </a:r>
            <a:r>
              <a:rPr lang="en-US" dirty="0"/>
              <a:t> delete or contain other objects, they can only send messages to them.</a:t>
            </a:r>
          </a:p>
        </p:txBody>
      </p:sp>
      <p:pic>
        <p:nvPicPr>
          <p:cNvPr id="6" name="Picture 10"/>
          <p:cNvPicPr>
            <a:picLocks noChangeAspect="1"/>
          </p:cNvPicPr>
          <p:nvPr/>
        </p:nvPicPr>
        <p:blipFill>
          <a:blip r:embed="rId2"/>
          <a:srcRect l="7298" t="14340" r="10573" b="10814"/>
          <a:stretch>
            <a:fillRect/>
          </a:stretch>
        </p:blipFill>
        <p:spPr bwMode="auto">
          <a:xfrm>
            <a:off x="11353800" y="5118894"/>
            <a:ext cx="2967884" cy="27051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tro">
  <a:themeElements>
    <a:clrScheme name="Metro">
      <a:dk1>
        <a:sysClr val="windowText" lastClr="000000"/>
      </a:dk1>
      <a:lt1>
        <a:sysClr val="window" lastClr="FFFFFF"/>
      </a:lt1>
      <a:dk2>
        <a:srgbClr val="4E5B6F"/>
      </a:dk2>
      <a:lt2>
        <a:srgbClr val="D6ECFF"/>
      </a:lt2>
      <a:accent1>
        <a:srgbClr val="7FD13B"/>
      </a:accent1>
      <a:accent2>
        <a:srgbClr val="EA157A"/>
      </a:accent2>
      <a:accent3>
        <a:srgbClr val="FEB80A"/>
      </a:accent3>
      <a:accent4>
        <a:srgbClr val="00ADDC"/>
      </a:accent4>
      <a:accent5>
        <a:srgbClr val="738AC8"/>
      </a:accent5>
      <a:accent6>
        <a:srgbClr val="1AB39F"/>
      </a:accent6>
      <a:hlink>
        <a:srgbClr val="EB8803"/>
      </a:hlink>
      <a:folHlink>
        <a:srgbClr val="5F7791"/>
      </a:folHlink>
    </a:clrScheme>
    <a:fontScheme name="Metro">
      <a:majorFont>
        <a:latin typeface="Consolas"/>
        <a:ea typeface=""/>
        <a:cs typeface=""/>
        <a:font script="Jpan" typeface="ヒラギノ丸ゴ Pro W4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Corbel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Metro">
      <a:fillStyleLst>
        <a:solidFill>
          <a:schemeClr val="phClr"/>
        </a:solidFill>
        <a:gradFill rotWithShape="1">
          <a:gsLst>
            <a:gs pos="0">
              <a:schemeClr val="phClr">
                <a:tint val="25000"/>
                <a:satMod val="125000"/>
              </a:schemeClr>
            </a:gs>
            <a:gs pos="40000">
              <a:schemeClr val="phClr">
                <a:tint val="55000"/>
                <a:satMod val="130000"/>
              </a:schemeClr>
            </a:gs>
            <a:gs pos="50000">
              <a:schemeClr val="phClr">
                <a:tint val="59000"/>
                <a:satMod val="130000"/>
              </a:schemeClr>
            </a:gs>
            <a:gs pos="65000">
              <a:schemeClr val="phClr">
                <a:tint val="55000"/>
                <a:satMod val="130000"/>
              </a:schemeClr>
            </a:gs>
            <a:gs pos="100000">
              <a:schemeClr val="phClr">
                <a:tint val="20000"/>
                <a:satMod val="12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48000"/>
                <a:satMod val="138000"/>
              </a:schemeClr>
            </a:gs>
            <a:gs pos="25000">
              <a:schemeClr val="phClr">
                <a:tint val="85000"/>
              </a:schemeClr>
            </a:gs>
            <a:gs pos="40000">
              <a:schemeClr val="phClr">
                <a:tint val="92000"/>
              </a:schemeClr>
            </a:gs>
            <a:gs pos="50000">
              <a:schemeClr val="phClr">
                <a:tint val="93000"/>
              </a:schemeClr>
            </a:gs>
            <a:gs pos="60000">
              <a:schemeClr val="phClr">
                <a:tint val="92000"/>
              </a:schemeClr>
            </a:gs>
            <a:gs pos="75000">
              <a:schemeClr val="phClr">
                <a:tint val="83000"/>
                <a:satMod val="108000"/>
              </a:schemeClr>
            </a:gs>
            <a:gs pos="100000">
              <a:schemeClr val="phClr">
                <a:tint val="48000"/>
                <a:satMod val="150000"/>
              </a:schemeClr>
            </a:gs>
          </a:gsLst>
          <a:lin ang="5400000" scaled="0"/>
        </a:gradFill>
      </a:fillStyleLst>
      <a:lnStyleLst>
        <a:ln w="12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alpha val="45000"/>
                <a:satMod val="120000"/>
              </a:schemeClr>
            </a:glow>
          </a:effectLst>
        </a:effectStyle>
        <a:effectStyle>
          <a:effectLst>
            <a:glow rad="63500">
              <a:schemeClr val="phClr">
                <a:alpha val="45000"/>
                <a:satMod val="120000"/>
              </a:schemeClr>
            </a:glo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>
            <a:bevelT w="0" h="0"/>
            <a:contourClr>
              <a:schemeClr val="phClr">
                <a:tint val="70000"/>
              </a:schemeClr>
            </a:contourClr>
          </a:sp3d>
        </a:effectStyle>
        <a:effectStyle>
          <a:effectLst>
            <a:glow rad="101500">
              <a:schemeClr val="phClr">
                <a:alpha val="42000"/>
                <a:satMod val="120000"/>
              </a:schemeClr>
            </a:glow>
          </a:effectLst>
          <a:scene3d>
            <a:camera prst="orthographicFront" fov="0">
              <a:rot lat="0" lon="0" rev="0"/>
            </a:camera>
            <a:lightRig rig="glow" dir="t">
              <a:rot lat="0" lon="0" rev="4800000"/>
            </a:lightRig>
          </a:scene3d>
          <a:sp3d prstMaterial="powder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bg1">
                <a:shade val="100000"/>
                <a:satMod val="150000"/>
              </a:schemeClr>
            </a:gs>
            <a:gs pos="65000">
              <a:schemeClr val="bg1">
                <a:shade val="90000"/>
                <a:satMod val="375000"/>
              </a:schemeClr>
            </a:gs>
            <a:gs pos="100000">
              <a:schemeClr val="phClr">
                <a:tint val="88000"/>
                <a:satMod val="400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0000"/>
                <a:satMod val="180000"/>
              </a:schemeClr>
              <a:schemeClr val="phClr">
                <a:tint val="90000"/>
                <a:satMod val="200000"/>
              </a:schemeClr>
            </a:duotone>
          </a:blip>
          <a:tile tx="0" ty="0" sx="80000" sy="80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81D58"/>
      </a:dk2>
      <a:lt2>
        <a:srgbClr val="919191"/>
      </a:lt2>
      <a:accent1>
        <a:srgbClr val="FC0128"/>
      </a:accent1>
      <a:accent2>
        <a:srgbClr val="063DE8"/>
      </a:accent2>
      <a:accent3>
        <a:srgbClr val="FFFFFF"/>
      </a:accent3>
      <a:accent4>
        <a:srgbClr val="000000"/>
      </a:accent4>
      <a:accent5>
        <a:srgbClr val="FDAAAC"/>
      </a:accent5>
      <a:accent6>
        <a:srgbClr val="0536D2"/>
      </a:accent6>
      <a:hlink>
        <a:srgbClr val="00DFCA"/>
      </a:hlink>
      <a:folHlink>
        <a:srgbClr val="EAEC5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81D58"/>
      </a:dk2>
      <a:lt2>
        <a:srgbClr val="919191"/>
      </a:lt2>
      <a:accent1>
        <a:srgbClr val="FC0128"/>
      </a:accent1>
      <a:accent2>
        <a:srgbClr val="063DE8"/>
      </a:accent2>
      <a:accent3>
        <a:srgbClr val="FFFFFF"/>
      </a:accent3>
      <a:accent4>
        <a:srgbClr val="000000"/>
      </a:accent4>
      <a:accent5>
        <a:srgbClr val="FDAAAC"/>
      </a:accent5>
      <a:accent6>
        <a:srgbClr val="0536D2"/>
      </a:accent6>
      <a:hlink>
        <a:srgbClr val="00DFCA"/>
      </a:hlink>
      <a:folHlink>
        <a:srgbClr val="EAEC5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62976</TotalTime>
  <Pages>47</Pages>
  <Words>770</Words>
  <Application>Microsoft Office PowerPoint</Application>
  <PresentationFormat>Custom</PresentationFormat>
  <Paragraphs>151</Paragraphs>
  <Slides>17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32" baseType="lpstr">
      <vt:lpstr>ＭＳ Ｐゴシック</vt:lpstr>
      <vt:lpstr>18 VAG Rounded Black   09390</vt:lpstr>
      <vt:lpstr>18 VAG Rounded Bold   07390</vt:lpstr>
      <vt:lpstr>18 VAG Rounded Light   02390</vt:lpstr>
      <vt:lpstr>18 VAG Rounded Thin   55390</vt:lpstr>
      <vt:lpstr>AppleGaramond Bd</vt:lpstr>
      <vt:lpstr>Arial</vt:lpstr>
      <vt:lpstr>Corbel</vt:lpstr>
      <vt:lpstr>Courier</vt:lpstr>
      <vt:lpstr>Courier New</vt:lpstr>
      <vt:lpstr>Helvetica</vt:lpstr>
      <vt:lpstr>Wingdings</vt:lpstr>
      <vt:lpstr>Wingdings 2</vt:lpstr>
      <vt:lpstr>Wingdings 3</vt:lpstr>
      <vt:lpstr>Metro</vt:lpstr>
      <vt:lpstr>Programming Language Trends</vt:lpstr>
      <vt:lpstr>PowerPoint Presentation</vt:lpstr>
      <vt:lpstr>What are Programming Paradigms?</vt:lpstr>
      <vt:lpstr>Functions Review</vt:lpstr>
      <vt:lpstr>Imperative Programming</vt:lpstr>
      <vt:lpstr>PowerPoint Presentation</vt:lpstr>
      <vt:lpstr>Object-Oriented Programming (OOP)</vt:lpstr>
      <vt:lpstr>OOP in</vt:lpstr>
      <vt:lpstr>Which of the following is true?</vt:lpstr>
      <vt:lpstr>PowerPoint Presentation</vt:lpstr>
      <vt:lpstr>Declarative Programming</vt:lpstr>
      <vt:lpstr>Declarative Programming Example</vt:lpstr>
      <vt:lpstr>Most Languages are Hybrids!</vt:lpstr>
      <vt:lpstr>Of 4 paradigms, which is the most powerful?</vt:lpstr>
      <vt:lpstr>Turing Completeness</vt:lpstr>
      <vt:lpstr>Ways to Remember the Paradigms</vt:lpstr>
      <vt:lpstr>Summary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CS61C - Lecture 13</dc:title>
  <dc:subject/>
  <dc:creator>John Wawrzynek</dc:creator>
  <cp:keywords/>
  <dc:description/>
  <cp:lastModifiedBy>Jonathan McKinsey</cp:lastModifiedBy>
  <cp:revision>3362</cp:revision>
  <cp:lastPrinted>2015-02-04T10:10:25Z</cp:lastPrinted>
  <dcterms:created xsi:type="dcterms:W3CDTF">2015-02-03T17:09:51Z</dcterms:created>
  <dcterms:modified xsi:type="dcterms:W3CDTF">2015-06-29T09:47:19Z</dcterms:modified>
</cp:coreProperties>
</file>